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98" r:id="rId6"/>
    <p:sldId id="311" r:id="rId7"/>
    <p:sldId id="297" r:id="rId8"/>
    <p:sldId id="299" r:id="rId9"/>
    <p:sldId id="300" r:id="rId10"/>
    <p:sldId id="301" r:id="rId11"/>
    <p:sldId id="302" r:id="rId12"/>
    <p:sldId id="303" r:id="rId13"/>
    <p:sldId id="304" r:id="rId14"/>
    <p:sldId id="305" r:id="rId15"/>
    <p:sldId id="306" r:id="rId16"/>
    <p:sldId id="307" r:id="rId17"/>
    <p:sldId id="308" r:id="rId18"/>
    <p:sldId id="31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8D06C47-F0EF-6871-E3D6-F3F3508BDD35}" name="Ana Martin" initials="AM" userId="S::amartin@unwto.org::952590fd-7adf-4b7f-9930-e407082cab81" providerId="AD"/>
  <p188:author id="{40AB13D3-7766-CB0F-A2D5-6407CE280BF3}" name="Patricia Carmona Redondo" initials="PR" userId="S::pcarmona@unwto.org::d4be738e-adff-459e-9eb5-bfadd0f7339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CE87F4-D768-41DA-9D1E-91B2B386354C}" v="1" dt="2025-11-19T18:02:57.3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snapToGrid="0">
      <p:cViewPr varScale="1">
        <p:scale>
          <a:sx n="119" d="100"/>
          <a:sy n="119" d="100"/>
        </p:scale>
        <p:origin x="13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9A838-1607-4DAB-BEB4-1501B0511C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81CCC11-7898-4E71-B574-603C2FABBA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16C7E8E-D7C1-4F43-8EF3-F686AC7F6881}"/>
              </a:ext>
            </a:extLst>
          </p:cNvPr>
          <p:cNvSpPr>
            <a:spLocks noGrp="1"/>
          </p:cNvSpPr>
          <p:nvPr>
            <p:ph type="dt" sz="half" idx="10"/>
          </p:nvPr>
        </p:nvSpPr>
        <p:spPr/>
        <p:txBody>
          <a:bodyPr/>
          <a:lstStyle/>
          <a:p>
            <a:fld id="{F3528650-CB1D-4B75-8706-4924E9E2C904}" type="datetimeFigureOut">
              <a:rPr lang="en-GB" smtClean="0"/>
              <a:t>05/03/2026</a:t>
            </a:fld>
            <a:endParaRPr lang="en-GB"/>
          </a:p>
        </p:txBody>
      </p:sp>
      <p:sp>
        <p:nvSpPr>
          <p:cNvPr id="5" name="Footer Placeholder 4">
            <a:extLst>
              <a:ext uri="{FF2B5EF4-FFF2-40B4-BE49-F238E27FC236}">
                <a16:creationId xmlns:a16="http://schemas.microsoft.com/office/drawing/2014/main" id="{E4FEBFEB-452C-4ECE-96F3-73CFFBECFC2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3D1D7E-BB75-4737-8DD7-5F44491370AD}"/>
              </a:ext>
            </a:extLst>
          </p:cNvPr>
          <p:cNvSpPr>
            <a:spLocks noGrp="1"/>
          </p:cNvSpPr>
          <p:nvPr>
            <p:ph type="sldNum" sz="quarter" idx="12"/>
          </p:nvPr>
        </p:nvSpPr>
        <p:spPr/>
        <p:txBody>
          <a:bodyPr/>
          <a:lstStyle/>
          <a:p>
            <a:fld id="{AD635F25-CBA8-48D8-A331-54EBAA51E367}" type="slidenum">
              <a:rPr lang="en-GB" smtClean="0"/>
              <a:t>‹Nr.›</a:t>
            </a:fld>
            <a:endParaRPr lang="en-GB"/>
          </a:p>
        </p:txBody>
      </p:sp>
    </p:spTree>
    <p:extLst>
      <p:ext uri="{BB962C8B-B14F-4D97-AF65-F5344CB8AC3E}">
        <p14:creationId xmlns:p14="http://schemas.microsoft.com/office/powerpoint/2010/main" val="2025356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F2CE5-8212-4F6B-9D94-F07D0B6F7DA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824DC07-B659-46A5-9202-D4973B147D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0425B40-9FE4-461A-ADC9-CA892C5BF762}"/>
              </a:ext>
            </a:extLst>
          </p:cNvPr>
          <p:cNvSpPr>
            <a:spLocks noGrp="1"/>
          </p:cNvSpPr>
          <p:nvPr>
            <p:ph type="dt" sz="half" idx="10"/>
          </p:nvPr>
        </p:nvSpPr>
        <p:spPr/>
        <p:txBody>
          <a:bodyPr/>
          <a:lstStyle/>
          <a:p>
            <a:fld id="{F3528650-CB1D-4B75-8706-4924E9E2C904}" type="datetimeFigureOut">
              <a:rPr lang="en-GB" smtClean="0"/>
              <a:t>05/03/2026</a:t>
            </a:fld>
            <a:endParaRPr lang="en-GB"/>
          </a:p>
        </p:txBody>
      </p:sp>
      <p:sp>
        <p:nvSpPr>
          <p:cNvPr id="5" name="Footer Placeholder 4">
            <a:extLst>
              <a:ext uri="{FF2B5EF4-FFF2-40B4-BE49-F238E27FC236}">
                <a16:creationId xmlns:a16="http://schemas.microsoft.com/office/drawing/2014/main" id="{228B5F78-E96E-444E-8E78-4D288A28CB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4977D4-5092-49E6-A43B-F730160FCF50}"/>
              </a:ext>
            </a:extLst>
          </p:cNvPr>
          <p:cNvSpPr>
            <a:spLocks noGrp="1"/>
          </p:cNvSpPr>
          <p:nvPr>
            <p:ph type="sldNum" sz="quarter" idx="12"/>
          </p:nvPr>
        </p:nvSpPr>
        <p:spPr/>
        <p:txBody>
          <a:bodyPr/>
          <a:lstStyle/>
          <a:p>
            <a:fld id="{AD635F25-CBA8-48D8-A331-54EBAA51E367}" type="slidenum">
              <a:rPr lang="en-GB" smtClean="0"/>
              <a:t>‹Nr.›</a:t>
            </a:fld>
            <a:endParaRPr lang="en-GB"/>
          </a:p>
        </p:txBody>
      </p:sp>
    </p:spTree>
    <p:extLst>
      <p:ext uri="{BB962C8B-B14F-4D97-AF65-F5344CB8AC3E}">
        <p14:creationId xmlns:p14="http://schemas.microsoft.com/office/powerpoint/2010/main" val="1013838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5D620D-C417-4652-A786-13F3083B20E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60603AB-DB9B-48A0-BF2B-E6A573BA8F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560E66-3745-4816-9610-01279176943B}"/>
              </a:ext>
            </a:extLst>
          </p:cNvPr>
          <p:cNvSpPr>
            <a:spLocks noGrp="1"/>
          </p:cNvSpPr>
          <p:nvPr>
            <p:ph type="dt" sz="half" idx="10"/>
          </p:nvPr>
        </p:nvSpPr>
        <p:spPr/>
        <p:txBody>
          <a:bodyPr/>
          <a:lstStyle/>
          <a:p>
            <a:fld id="{F3528650-CB1D-4B75-8706-4924E9E2C904}" type="datetimeFigureOut">
              <a:rPr lang="en-GB" smtClean="0"/>
              <a:t>05/03/2026</a:t>
            </a:fld>
            <a:endParaRPr lang="en-GB"/>
          </a:p>
        </p:txBody>
      </p:sp>
      <p:sp>
        <p:nvSpPr>
          <p:cNvPr id="5" name="Footer Placeholder 4">
            <a:extLst>
              <a:ext uri="{FF2B5EF4-FFF2-40B4-BE49-F238E27FC236}">
                <a16:creationId xmlns:a16="http://schemas.microsoft.com/office/drawing/2014/main" id="{9A374EF1-AB41-4B78-AC17-218DC4463A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57B9F4-A529-4691-A202-63172CC86098}"/>
              </a:ext>
            </a:extLst>
          </p:cNvPr>
          <p:cNvSpPr>
            <a:spLocks noGrp="1"/>
          </p:cNvSpPr>
          <p:nvPr>
            <p:ph type="sldNum" sz="quarter" idx="12"/>
          </p:nvPr>
        </p:nvSpPr>
        <p:spPr/>
        <p:txBody>
          <a:bodyPr/>
          <a:lstStyle/>
          <a:p>
            <a:fld id="{AD635F25-CBA8-48D8-A331-54EBAA51E367}" type="slidenum">
              <a:rPr lang="en-GB" smtClean="0"/>
              <a:t>‹Nr.›</a:t>
            </a:fld>
            <a:endParaRPr lang="en-GB"/>
          </a:p>
        </p:txBody>
      </p:sp>
    </p:spTree>
    <p:extLst>
      <p:ext uri="{BB962C8B-B14F-4D97-AF65-F5344CB8AC3E}">
        <p14:creationId xmlns:p14="http://schemas.microsoft.com/office/powerpoint/2010/main" val="1366335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058E9-AD4A-4DD5-B0B5-8B85197BE9F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C53CC8E-2586-4FAE-8FEF-CB4C94F174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50CE088-32AA-4FD3-9885-B71056734BE1}"/>
              </a:ext>
            </a:extLst>
          </p:cNvPr>
          <p:cNvSpPr>
            <a:spLocks noGrp="1"/>
          </p:cNvSpPr>
          <p:nvPr>
            <p:ph type="dt" sz="half" idx="10"/>
          </p:nvPr>
        </p:nvSpPr>
        <p:spPr/>
        <p:txBody>
          <a:bodyPr/>
          <a:lstStyle/>
          <a:p>
            <a:fld id="{F3528650-CB1D-4B75-8706-4924E9E2C904}" type="datetimeFigureOut">
              <a:rPr lang="en-GB" smtClean="0"/>
              <a:t>05/03/2026</a:t>
            </a:fld>
            <a:endParaRPr lang="en-GB"/>
          </a:p>
        </p:txBody>
      </p:sp>
      <p:sp>
        <p:nvSpPr>
          <p:cNvPr id="5" name="Footer Placeholder 4">
            <a:extLst>
              <a:ext uri="{FF2B5EF4-FFF2-40B4-BE49-F238E27FC236}">
                <a16:creationId xmlns:a16="http://schemas.microsoft.com/office/drawing/2014/main" id="{072F2F41-DA09-485D-AAC8-F5D2B0727A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756ACB-C2B7-4AE0-AF70-30CB25F9BD11}"/>
              </a:ext>
            </a:extLst>
          </p:cNvPr>
          <p:cNvSpPr>
            <a:spLocks noGrp="1"/>
          </p:cNvSpPr>
          <p:nvPr>
            <p:ph type="sldNum" sz="quarter" idx="12"/>
          </p:nvPr>
        </p:nvSpPr>
        <p:spPr/>
        <p:txBody>
          <a:bodyPr/>
          <a:lstStyle/>
          <a:p>
            <a:fld id="{AD635F25-CBA8-48D8-A331-54EBAA51E367}" type="slidenum">
              <a:rPr lang="en-GB" smtClean="0"/>
              <a:t>‹Nr.›</a:t>
            </a:fld>
            <a:endParaRPr lang="en-GB"/>
          </a:p>
        </p:txBody>
      </p:sp>
    </p:spTree>
    <p:extLst>
      <p:ext uri="{BB962C8B-B14F-4D97-AF65-F5344CB8AC3E}">
        <p14:creationId xmlns:p14="http://schemas.microsoft.com/office/powerpoint/2010/main" val="2580149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9F9E1-49F3-4EE7-90BA-24427404E0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C8670F2-2CE7-4D90-8FFA-F5F1189F0E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FF6E32-A6FC-46DE-80A6-26C6A41EEF7F}"/>
              </a:ext>
            </a:extLst>
          </p:cNvPr>
          <p:cNvSpPr>
            <a:spLocks noGrp="1"/>
          </p:cNvSpPr>
          <p:nvPr>
            <p:ph type="dt" sz="half" idx="10"/>
          </p:nvPr>
        </p:nvSpPr>
        <p:spPr/>
        <p:txBody>
          <a:bodyPr/>
          <a:lstStyle/>
          <a:p>
            <a:fld id="{F3528650-CB1D-4B75-8706-4924E9E2C904}" type="datetimeFigureOut">
              <a:rPr lang="en-GB" smtClean="0"/>
              <a:t>05/03/2026</a:t>
            </a:fld>
            <a:endParaRPr lang="en-GB"/>
          </a:p>
        </p:txBody>
      </p:sp>
      <p:sp>
        <p:nvSpPr>
          <p:cNvPr id="5" name="Footer Placeholder 4">
            <a:extLst>
              <a:ext uri="{FF2B5EF4-FFF2-40B4-BE49-F238E27FC236}">
                <a16:creationId xmlns:a16="http://schemas.microsoft.com/office/drawing/2014/main" id="{A237A133-964A-415A-9FDE-9BC27F7F82A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AFCB49F-6F72-455B-95E5-0BC8DC9B302B}"/>
              </a:ext>
            </a:extLst>
          </p:cNvPr>
          <p:cNvSpPr>
            <a:spLocks noGrp="1"/>
          </p:cNvSpPr>
          <p:nvPr>
            <p:ph type="sldNum" sz="quarter" idx="12"/>
          </p:nvPr>
        </p:nvSpPr>
        <p:spPr/>
        <p:txBody>
          <a:bodyPr/>
          <a:lstStyle/>
          <a:p>
            <a:fld id="{AD635F25-CBA8-48D8-A331-54EBAA51E367}" type="slidenum">
              <a:rPr lang="en-GB" smtClean="0"/>
              <a:t>‹Nr.›</a:t>
            </a:fld>
            <a:endParaRPr lang="en-GB"/>
          </a:p>
        </p:txBody>
      </p:sp>
    </p:spTree>
    <p:extLst>
      <p:ext uri="{BB962C8B-B14F-4D97-AF65-F5344CB8AC3E}">
        <p14:creationId xmlns:p14="http://schemas.microsoft.com/office/powerpoint/2010/main" val="425482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30826-A262-474D-8E7C-0132FC16A87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862C0FE-000D-48E6-B37B-C529D0512A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E4CB8B3-1B26-4181-8F1F-4F3F7874B0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235F4CC-2C3A-432C-8217-9963C0EF0F05}"/>
              </a:ext>
            </a:extLst>
          </p:cNvPr>
          <p:cNvSpPr>
            <a:spLocks noGrp="1"/>
          </p:cNvSpPr>
          <p:nvPr>
            <p:ph type="dt" sz="half" idx="10"/>
          </p:nvPr>
        </p:nvSpPr>
        <p:spPr/>
        <p:txBody>
          <a:bodyPr/>
          <a:lstStyle/>
          <a:p>
            <a:fld id="{F3528650-CB1D-4B75-8706-4924E9E2C904}" type="datetimeFigureOut">
              <a:rPr lang="en-GB" smtClean="0"/>
              <a:t>05/03/2026</a:t>
            </a:fld>
            <a:endParaRPr lang="en-GB"/>
          </a:p>
        </p:txBody>
      </p:sp>
      <p:sp>
        <p:nvSpPr>
          <p:cNvPr id="6" name="Footer Placeholder 5">
            <a:extLst>
              <a:ext uri="{FF2B5EF4-FFF2-40B4-BE49-F238E27FC236}">
                <a16:creationId xmlns:a16="http://schemas.microsoft.com/office/drawing/2014/main" id="{BF9A7C6F-788E-4EEE-8C6E-4E7B02138CB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CD76EB5-ECE4-448A-9A3B-ED31E1E1D859}"/>
              </a:ext>
            </a:extLst>
          </p:cNvPr>
          <p:cNvSpPr>
            <a:spLocks noGrp="1"/>
          </p:cNvSpPr>
          <p:nvPr>
            <p:ph type="sldNum" sz="quarter" idx="12"/>
          </p:nvPr>
        </p:nvSpPr>
        <p:spPr/>
        <p:txBody>
          <a:bodyPr/>
          <a:lstStyle/>
          <a:p>
            <a:fld id="{AD635F25-CBA8-48D8-A331-54EBAA51E367}" type="slidenum">
              <a:rPr lang="en-GB" smtClean="0"/>
              <a:t>‹Nr.›</a:t>
            </a:fld>
            <a:endParaRPr lang="en-GB"/>
          </a:p>
        </p:txBody>
      </p:sp>
    </p:spTree>
    <p:extLst>
      <p:ext uri="{BB962C8B-B14F-4D97-AF65-F5344CB8AC3E}">
        <p14:creationId xmlns:p14="http://schemas.microsoft.com/office/powerpoint/2010/main" val="2331407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C79B9-C007-4145-AC91-B2AFEF4C4F6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D952189-BEBA-487C-8524-6B580F742E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107AB9-DE9B-4CFC-96B4-53B90204DF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75D4B27-BC4F-4CBB-98BC-39F2AB5A22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2012E0-E691-4A02-93E3-CD38F0D26D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31B2CB9-03FF-439D-AB5D-877132250DCF}"/>
              </a:ext>
            </a:extLst>
          </p:cNvPr>
          <p:cNvSpPr>
            <a:spLocks noGrp="1"/>
          </p:cNvSpPr>
          <p:nvPr>
            <p:ph type="dt" sz="half" idx="10"/>
          </p:nvPr>
        </p:nvSpPr>
        <p:spPr/>
        <p:txBody>
          <a:bodyPr/>
          <a:lstStyle/>
          <a:p>
            <a:fld id="{F3528650-CB1D-4B75-8706-4924E9E2C904}" type="datetimeFigureOut">
              <a:rPr lang="en-GB" smtClean="0"/>
              <a:t>05/03/2026</a:t>
            </a:fld>
            <a:endParaRPr lang="en-GB"/>
          </a:p>
        </p:txBody>
      </p:sp>
      <p:sp>
        <p:nvSpPr>
          <p:cNvPr id="8" name="Footer Placeholder 7">
            <a:extLst>
              <a:ext uri="{FF2B5EF4-FFF2-40B4-BE49-F238E27FC236}">
                <a16:creationId xmlns:a16="http://schemas.microsoft.com/office/drawing/2014/main" id="{1AB733CF-8ED3-4CF6-9C11-E04DCDBDB23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9876CE5-3B92-4BE3-8893-F5EF5EBD24C4}"/>
              </a:ext>
            </a:extLst>
          </p:cNvPr>
          <p:cNvSpPr>
            <a:spLocks noGrp="1"/>
          </p:cNvSpPr>
          <p:nvPr>
            <p:ph type="sldNum" sz="quarter" idx="12"/>
          </p:nvPr>
        </p:nvSpPr>
        <p:spPr/>
        <p:txBody>
          <a:bodyPr/>
          <a:lstStyle/>
          <a:p>
            <a:fld id="{AD635F25-CBA8-48D8-A331-54EBAA51E367}" type="slidenum">
              <a:rPr lang="en-GB" smtClean="0"/>
              <a:t>‹Nr.›</a:t>
            </a:fld>
            <a:endParaRPr lang="en-GB"/>
          </a:p>
        </p:txBody>
      </p:sp>
    </p:spTree>
    <p:extLst>
      <p:ext uri="{BB962C8B-B14F-4D97-AF65-F5344CB8AC3E}">
        <p14:creationId xmlns:p14="http://schemas.microsoft.com/office/powerpoint/2010/main" val="274312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B4A02-8D3A-478E-90DB-10FF410DC65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28C7DDA-550B-463B-BA40-BC1396215D68}"/>
              </a:ext>
            </a:extLst>
          </p:cNvPr>
          <p:cNvSpPr>
            <a:spLocks noGrp="1"/>
          </p:cNvSpPr>
          <p:nvPr>
            <p:ph type="dt" sz="half" idx="10"/>
          </p:nvPr>
        </p:nvSpPr>
        <p:spPr/>
        <p:txBody>
          <a:bodyPr/>
          <a:lstStyle/>
          <a:p>
            <a:fld id="{F3528650-CB1D-4B75-8706-4924E9E2C904}" type="datetimeFigureOut">
              <a:rPr lang="en-GB" smtClean="0"/>
              <a:t>05/03/2026</a:t>
            </a:fld>
            <a:endParaRPr lang="en-GB"/>
          </a:p>
        </p:txBody>
      </p:sp>
      <p:sp>
        <p:nvSpPr>
          <p:cNvPr id="4" name="Footer Placeholder 3">
            <a:extLst>
              <a:ext uri="{FF2B5EF4-FFF2-40B4-BE49-F238E27FC236}">
                <a16:creationId xmlns:a16="http://schemas.microsoft.com/office/drawing/2014/main" id="{95589236-1C10-43CF-AF8F-C01D5C6A5C0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7F01FF3-C184-4F0B-95A1-917E4E79604A}"/>
              </a:ext>
            </a:extLst>
          </p:cNvPr>
          <p:cNvSpPr>
            <a:spLocks noGrp="1"/>
          </p:cNvSpPr>
          <p:nvPr>
            <p:ph type="sldNum" sz="quarter" idx="12"/>
          </p:nvPr>
        </p:nvSpPr>
        <p:spPr/>
        <p:txBody>
          <a:bodyPr/>
          <a:lstStyle/>
          <a:p>
            <a:fld id="{AD635F25-CBA8-48D8-A331-54EBAA51E367}" type="slidenum">
              <a:rPr lang="en-GB" smtClean="0"/>
              <a:t>‹Nr.›</a:t>
            </a:fld>
            <a:endParaRPr lang="en-GB"/>
          </a:p>
        </p:txBody>
      </p:sp>
    </p:spTree>
    <p:extLst>
      <p:ext uri="{BB962C8B-B14F-4D97-AF65-F5344CB8AC3E}">
        <p14:creationId xmlns:p14="http://schemas.microsoft.com/office/powerpoint/2010/main" val="2112528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7B06A6-4F51-4229-BD8A-2793754F7F9B}"/>
              </a:ext>
            </a:extLst>
          </p:cNvPr>
          <p:cNvSpPr>
            <a:spLocks noGrp="1"/>
          </p:cNvSpPr>
          <p:nvPr>
            <p:ph type="dt" sz="half" idx="10"/>
          </p:nvPr>
        </p:nvSpPr>
        <p:spPr/>
        <p:txBody>
          <a:bodyPr/>
          <a:lstStyle/>
          <a:p>
            <a:fld id="{F3528650-CB1D-4B75-8706-4924E9E2C904}" type="datetimeFigureOut">
              <a:rPr lang="en-GB" smtClean="0"/>
              <a:t>05/03/2026</a:t>
            </a:fld>
            <a:endParaRPr lang="en-GB"/>
          </a:p>
        </p:txBody>
      </p:sp>
      <p:sp>
        <p:nvSpPr>
          <p:cNvPr id="3" name="Footer Placeholder 2">
            <a:extLst>
              <a:ext uri="{FF2B5EF4-FFF2-40B4-BE49-F238E27FC236}">
                <a16:creationId xmlns:a16="http://schemas.microsoft.com/office/drawing/2014/main" id="{2C6898CD-876A-4E07-8403-3043CAC6E83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FAFE843-6D7F-4459-89B1-BE8142EDB009}"/>
              </a:ext>
            </a:extLst>
          </p:cNvPr>
          <p:cNvSpPr>
            <a:spLocks noGrp="1"/>
          </p:cNvSpPr>
          <p:nvPr>
            <p:ph type="sldNum" sz="quarter" idx="12"/>
          </p:nvPr>
        </p:nvSpPr>
        <p:spPr/>
        <p:txBody>
          <a:bodyPr/>
          <a:lstStyle/>
          <a:p>
            <a:fld id="{AD635F25-CBA8-48D8-A331-54EBAA51E367}" type="slidenum">
              <a:rPr lang="en-GB" smtClean="0"/>
              <a:t>‹Nr.›</a:t>
            </a:fld>
            <a:endParaRPr lang="en-GB"/>
          </a:p>
        </p:txBody>
      </p:sp>
    </p:spTree>
    <p:extLst>
      <p:ext uri="{BB962C8B-B14F-4D97-AF65-F5344CB8AC3E}">
        <p14:creationId xmlns:p14="http://schemas.microsoft.com/office/powerpoint/2010/main" val="2259621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ACA33-B81C-489D-8986-FB1E5F8189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60851EC-346B-47F8-B5CD-0DC525E55D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17405D2-2C2F-427A-9204-F0519F3DCB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FCB908-E10F-46AB-B462-A8E4097828DF}"/>
              </a:ext>
            </a:extLst>
          </p:cNvPr>
          <p:cNvSpPr>
            <a:spLocks noGrp="1"/>
          </p:cNvSpPr>
          <p:nvPr>
            <p:ph type="dt" sz="half" idx="10"/>
          </p:nvPr>
        </p:nvSpPr>
        <p:spPr/>
        <p:txBody>
          <a:bodyPr/>
          <a:lstStyle/>
          <a:p>
            <a:fld id="{F3528650-CB1D-4B75-8706-4924E9E2C904}" type="datetimeFigureOut">
              <a:rPr lang="en-GB" smtClean="0"/>
              <a:t>05/03/2026</a:t>
            </a:fld>
            <a:endParaRPr lang="en-GB"/>
          </a:p>
        </p:txBody>
      </p:sp>
      <p:sp>
        <p:nvSpPr>
          <p:cNvPr id="6" name="Footer Placeholder 5">
            <a:extLst>
              <a:ext uri="{FF2B5EF4-FFF2-40B4-BE49-F238E27FC236}">
                <a16:creationId xmlns:a16="http://schemas.microsoft.com/office/drawing/2014/main" id="{0488F6B8-B024-40C0-9B34-B327F1DC7C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7C076F0-A374-4A85-9E33-736BB5EF5438}"/>
              </a:ext>
            </a:extLst>
          </p:cNvPr>
          <p:cNvSpPr>
            <a:spLocks noGrp="1"/>
          </p:cNvSpPr>
          <p:nvPr>
            <p:ph type="sldNum" sz="quarter" idx="12"/>
          </p:nvPr>
        </p:nvSpPr>
        <p:spPr/>
        <p:txBody>
          <a:bodyPr/>
          <a:lstStyle/>
          <a:p>
            <a:fld id="{AD635F25-CBA8-48D8-A331-54EBAA51E367}" type="slidenum">
              <a:rPr lang="en-GB" smtClean="0"/>
              <a:t>‹Nr.›</a:t>
            </a:fld>
            <a:endParaRPr lang="en-GB"/>
          </a:p>
        </p:txBody>
      </p:sp>
    </p:spTree>
    <p:extLst>
      <p:ext uri="{BB962C8B-B14F-4D97-AF65-F5344CB8AC3E}">
        <p14:creationId xmlns:p14="http://schemas.microsoft.com/office/powerpoint/2010/main" val="314967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5E268-1260-47E3-9303-E2C64C1FCF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05D9BA3-C4BE-4557-9664-E525878C6F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1001BB5-DDC5-4350-AF49-D63D3CF45A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4C3FC5-7822-4D9F-996F-71FDF520DB93}"/>
              </a:ext>
            </a:extLst>
          </p:cNvPr>
          <p:cNvSpPr>
            <a:spLocks noGrp="1"/>
          </p:cNvSpPr>
          <p:nvPr>
            <p:ph type="dt" sz="half" idx="10"/>
          </p:nvPr>
        </p:nvSpPr>
        <p:spPr/>
        <p:txBody>
          <a:bodyPr/>
          <a:lstStyle/>
          <a:p>
            <a:fld id="{F3528650-CB1D-4B75-8706-4924E9E2C904}" type="datetimeFigureOut">
              <a:rPr lang="en-GB" smtClean="0"/>
              <a:t>05/03/2026</a:t>
            </a:fld>
            <a:endParaRPr lang="en-GB"/>
          </a:p>
        </p:txBody>
      </p:sp>
      <p:sp>
        <p:nvSpPr>
          <p:cNvPr id="6" name="Footer Placeholder 5">
            <a:extLst>
              <a:ext uri="{FF2B5EF4-FFF2-40B4-BE49-F238E27FC236}">
                <a16:creationId xmlns:a16="http://schemas.microsoft.com/office/drawing/2014/main" id="{36AFA6CE-D724-4168-9CB3-369C63C815A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A3B223C-DDB8-4B08-A408-B94677FBC1AA}"/>
              </a:ext>
            </a:extLst>
          </p:cNvPr>
          <p:cNvSpPr>
            <a:spLocks noGrp="1"/>
          </p:cNvSpPr>
          <p:nvPr>
            <p:ph type="sldNum" sz="quarter" idx="12"/>
          </p:nvPr>
        </p:nvSpPr>
        <p:spPr/>
        <p:txBody>
          <a:bodyPr/>
          <a:lstStyle/>
          <a:p>
            <a:fld id="{AD635F25-CBA8-48D8-A331-54EBAA51E367}" type="slidenum">
              <a:rPr lang="en-GB" smtClean="0"/>
              <a:t>‹Nr.›</a:t>
            </a:fld>
            <a:endParaRPr lang="en-GB"/>
          </a:p>
        </p:txBody>
      </p:sp>
    </p:spTree>
    <p:extLst>
      <p:ext uri="{BB962C8B-B14F-4D97-AF65-F5344CB8AC3E}">
        <p14:creationId xmlns:p14="http://schemas.microsoft.com/office/powerpoint/2010/main" val="3282220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C43E1A-DD55-4775-8A45-9B1162A8C3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50FFB0-D2C5-4403-A50C-C41A7B641F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786D7E1-56E9-4A2E-9A0A-183F483379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528650-CB1D-4B75-8706-4924E9E2C904}" type="datetimeFigureOut">
              <a:rPr lang="en-GB" smtClean="0"/>
              <a:t>05/03/2026</a:t>
            </a:fld>
            <a:endParaRPr lang="en-GB"/>
          </a:p>
        </p:txBody>
      </p:sp>
      <p:sp>
        <p:nvSpPr>
          <p:cNvPr id="5" name="Footer Placeholder 4">
            <a:extLst>
              <a:ext uri="{FF2B5EF4-FFF2-40B4-BE49-F238E27FC236}">
                <a16:creationId xmlns:a16="http://schemas.microsoft.com/office/drawing/2014/main" id="{531B02CB-73BE-4802-B786-3C5D1EFF2D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C0F65BE-7C47-44ED-A42A-A5AFB688B6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635F25-CBA8-48D8-A331-54EBAA51E367}" type="slidenum">
              <a:rPr lang="en-GB" smtClean="0"/>
              <a:t>‹Nr.›</a:t>
            </a:fld>
            <a:endParaRPr lang="en-GB"/>
          </a:p>
        </p:txBody>
      </p:sp>
    </p:spTree>
    <p:extLst>
      <p:ext uri="{BB962C8B-B14F-4D97-AF65-F5344CB8AC3E}">
        <p14:creationId xmlns:p14="http://schemas.microsoft.com/office/powerpoint/2010/main" val="8807912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icture containing grass, outdoor, sky, field&#10;&#10;Description automatically generated">
            <a:extLst>
              <a:ext uri="{FF2B5EF4-FFF2-40B4-BE49-F238E27FC236}">
                <a16:creationId xmlns:a16="http://schemas.microsoft.com/office/drawing/2014/main" id="{01969003-B781-4A45-ACCB-A62EC9AB8072}"/>
              </a:ext>
            </a:extLst>
          </p:cNvPr>
          <p:cNvPicPr>
            <a:picLocks noChangeAspect="1"/>
          </p:cNvPicPr>
          <p:nvPr/>
        </p:nvPicPr>
        <p:blipFill rotWithShape="1">
          <a:blip r:embed="rId3" cstate="email">
            <a:alphaModFix amt="70000"/>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20" name="Rectangle 19">
            <a:extLst>
              <a:ext uri="{FF2B5EF4-FFF2-40B4-BE49-F238E27FC236}">
                <a16:creationId xmlns:a16="http://schemas.microsoft.com/office/drawing/2014/main" id="{3C608E83-CF64-4E2D-9EE9-5EABB123CC54}"/>
              </a:ext>
            </a:extLst>
          </p:cNvPr>
          <p:cNvSpPr/>
          <p:nvPr/>
        </p:nvSpPr>
        <p:spPr>
          <a:xfrm>
            <a:off x="2311400" y="1122362"/>
            <a:ext cx="7327900" cy="4275138"/>
          </a:xfrm>
          <a:prstGeom prst="rect">
            <a:avLst/>
          </a:prstGeom>
          <a:solidFill>
            <a:schemeClr val="tx2">
              <a:lumMod val="7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792E682-15AB-469E-8530-EDFB262F9294}"/>
              </a:ext>
            </a:extLst>
          </p:cNvPr>
          <p:cNvSpPr>
            <a:spLocks noGrp="1"/>
          </p:cNvSpPr>
          <p:nvPr>
            <p:ph type="ctrTitle"/>
          </p:nvPr>
        </p:nvSpPr>
        <p:spPr>
          <a:xfrm>
            <a:off x="1524000" y="1122362"/>
            <a:ext cx="9144000" cy="2900518"/>
          </a:xfrm>
        </p:spPr>
        <p:txBody>
          <a:bodyPr>
            <a:normAutofit/>
          </a:bodyPr>
          <a:lstStyle/>
          <a:p>
            <a:r>
              <a:rPr lang="es-ES" b="1" dirty="0">
                <a:solidFill>
                  <a:srgbClr val="FFFFFF"/>
                </a:solidFill>
                <a:effectLst>
                  <a:outerShdw blurRad="38100" dist="38100" dir="2700000" algn="tl">
                    <a:srgbClr val="000000">
                      <a:alpha val="43137"/>
                    </a:srgbClr>
                  </a:outerShdw>
                </a:effectLst>
                <a:latin typeface="Gill Sans Nova" panose="020B0602020104020203" pitchFamily="34" charset="0"/>
              </a:rPr>
              <a:t>GENERAL PRESENTATION</a:t>
            </a:r>
            <a:br>
              <a:rPr lang="es-ES" b="1" dirty="0">
                <a:solidFill>
                  <a:srgbClr val="FFFFFF"/>
                </a:solidFill>
                <a:effectLst>
                  <a:outerShdw blurRad="38100" dist="38100" dir="2700000" algn="tl">
                    <a:srgbClr val="000000">
                      <a:alpha val="43137"/>
                    </a:srgbClr>
                  </a:outerShdw>
                </a:effectLst>
                <a:latin typeface="Gill Sans Nova" panose="020B0602020104020203" pitchFamily="34" charset="0"/>
              </a:rPr>
            </a:br>
            <a:r>
              <a:rPr lang="es-ES" b="1" dirty="0">
                <a:solidFill>
                  <a:srgbClr val="FFFFFF"/>
                </a:solidFill>
                <a:effectLst>
                  <a:outerShdw blurRad="38100" dist="38100" dir="2700000" algn="tl">
                    <a:srgbClr val="000000">
                      <a:alpha val="43137"/>
                    </a:srgbClr>
                  </a:outerShdw>
                </a:effectLst>
                <a:latin typeface="Gill Sans Nova" panose="020B0602020104020203" pitchFamily="34" charset="0"/>
              </a:rPr>
              <a:t>TEMPLATE</a:t>
            </a:r>
            <a:endParaRPr lang="en-GB" b="1" dirty="0">
              <a:solidFill>
                <a:srgbClr val="FFFFFF"/>
              </a:solidFill>
              <a:effectLst>
                <a:outerShdw blurRad="38100" dist="38100" dir="2700000" algn="tl">
                  <a:srgbClr val="000000">
                    <a:alpha val="43137"/>
                  </a:srgbClr>
                </a:outerShdw>
              </a:effectLst>
              <a:latin typeface="Gill Sans Nova" panose="020B0602020104020203" pitchFamily="34" charset="0"/>
            </a:endParaRPr>
          </a:p>
        </p:txBody>
      </p:sp>
      <p:sp>
        <p:nvSpPr>
          <p:cNvPr id="3" name="Subtitle 2">
            <a:extLst>
              <a:ext uri="{FF2B5EF4-FFF2-40B4-BE49-F238E27FC236}">
                <a16:creationId xmlns:a16="http://schemas.microsoft.com/office/drawing/2014/main" id="{70222219-7512-41CD-A6FB-FC81C10A9039}"/>
              </a:ext>
            </a:extLst>
          </p:cNvPr>
          <p:cNvSpPr>
            <a:spLocks noGrp="1"/>
          </p:cNvSpPr>
          <p:nvPr>
            <p:ph type="subTitle" idx="1"/>
          </p:nvPr>
        </p:nvSpPr>
        <p:spPr>
          <a:xfrm>
            <a:off x="1524000" y="4159404"/>
            <a:ext cx="9144000" cy="1098395"/>
          </a:xfrm>
        </p:spPr>
        <p:txBody>
          <a:bodyPr vert="horz" lIns="91440" tIns="45720" rIns="91440" bIns="45720" rtlCol="0">
            <a:normAutofit/>
          </a:bodyPr>
          <a:lstStyle/>
          <a:p>
            <a:r>
              <a:rPr lang="es-ES" sz="1700" dirty="0">
                <a:solidFill>
                  <a:srgbClr val="FFFFFF"/>
                </a:solidFill>
                <a:latin typeface="Gill Sans Nova" panose="020B0602020104020203" pitchFamily="34" charset="0"/>
              </a:rPr>
              <a:t>APPLICATION </a:t>
            </a:r>
          </a:p>
          <a:p>
            <a:r>
              <a:rPr lang="es-ES" sz="1700" b="1" dirty="0">
                <a:solidFill>
                  <a:srgbClr val="FFFFFF"/>
                </a:solidFill>
                <a:latin typeface="Gill Sans Nova" panose="020B0602020104020203" pitchFamily="34" charset="0"/>
              </a:rPr>
              <a:t>2026 EDITION</a:t>
            </a:r>
            <a:endParaRPr lang="es-ES" sz="1700" dirty="0">
              <a:solidFill>
                <a:srgbClr val="FFFFFF"/>
              </a:solidFill>
              <a:highlight>
                <a:srgbClr val="FFFF00"/>
              </a:highlight>
              <a:latin typeface="Gill Sans Nova"/>
            </a:endParaRPr>
          </a:p>
          <a:p>
            <a:r>
              <a:rPr lang="es-ES" sz="1700" b="1" dirty="0">
                <a:solidFill>
                  <a:srgbClr val="FFFFFF"/>
                </a:solidFill>
                <a:latin typeface="Gill Sans Nova" panose="020B0602020104020203" pitchFamily="34" charset="0"/>
              </a:rPr>
              <a:t>BEST TOURISM VILLAGES BY UN TOURISM</a:t>
            </a:r>
          </a:p>
        </p:txBody>
      </p:sp>
      <p:pic>
        <p:nvPicPr>
          <p:cNvPr id="5" name="Picture 4" descr="A black and white logo&#10;&#10;Description automatically generated">
            <a:extLst>
              <a:ext uri="{FF2B5EF4-FFF2-40B4-BE49-F238E27FC236}">
                <a16:creationId xmlns:a16="http://schemas.microsoft.com/office/drawing/2014/main" id="{F979544E-94ED-43B5-19C5-75B2E9E50F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9289" y="5108076"/>
            <a:ext cx="3073420" cy="2174523"/>
          </a:xfrm>
          <a:prstGeom prst="rect">
            <a:avLst/>
          </a:prstGeom>
        </p:spPr>
      </p:pic>
    </p:spTree>
    <p:extLst>
      <p:ext uri="{BB962C8B-B14F-4D97-AF65-F5344CB8AC3E}">
        <p14:creationId xmlns:p14="http://schemas.microsoft.com/office/powerpoint/2010/main" val="86369434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0"/>
                                  </p:stCondLst>
                                  <p:iterate>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7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iterate>
                                    <p:tmPct val="10000"/>
                                  </p:iterate>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700"/>
                                        <p:tgtEl>
                                          <p:spTgt spid="3">
                                            <p:txEl>
                                              <p:pRg st="2" end="2"/>
                                            </p:txEl>
                                          </p:spTgt>
                                        </p:tgtEl>
                                      </p:cBhvr>
                                    </p:animEffect>
                                  </p:childTnLst>
                                </p:cTn>
                              </p:par>
                              <p:par>
                                <p:cTn id="16" presetID="10" presetClass="entr" presetSubtype="0" fill="hold" grpId="0" nodeType="withEffect">
                                  <p:stCondLst>
                                    <p:cond delay="0"/>
                                  </p:stCondLst>
                                  <p:iterate>
                                    <p:tmPct val="10000"/>
                                  </p:iterate>
                                  <p:childTnLst>
                                    <p:set>
                                      <p:cBhvr>
                                        <p:cTn id="17" dur="1" fill="hold">
                                          <p:stCondLst>
                                            <p:cond delay="0"/>
                                          </p:stCondLst>
                                        </p:cTn>
                                        <p:tgtEl>
                                          <p:spTgt spid="2"/>
                                        </p:tgtEl>
                                        <p:attrNameLst>
                                          <p:attrName>style.visibility</p:attrName>
                                        </p:attrNameLst>
                                      </p:cBhvr>
                                      <p:to>
                                        <p:strVal val="visible"/>
                                      </p:to>
                                    </p:set>
                                    <p:animEffect transition="in" filter="fade">
                                      <p:cBhvr>
                                        <p:cTn id="18"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472108" y="365125"/>
            <a:ext cx="11247784" cy="1622701"/>
          </a:xfrm>
        </p:spPr>
        <p:txBody>
          <a:bodyPr>
            <a:normAutofit/>
          </a:bodyPr>
          <a:lstStyle/>
          <a:p>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7: </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AREA 5 - </a:t>
            </a:r>
            <a:r>
              <a:rPr lang="en-GB" sz="4400" b="1" dirty="0">
                <a:solidFill>
                  <a:schemeClr val="bg1"/>
                </a:solidFill>
                <a:effectLst>
                  <a:outerShdw blurRad="38100" dist="38100" dir="2700000" algn="tl">
                    <a:srgbClr val="000000">
                      <a:alpha val="43137"/>
                    </a:srgbClr>
                  </a:outerShdw>
                </a:effectLst>
                <a:latin typeface="Gill Sans Nova" panose="020B0602020104020203" pitchFamily="34" charset="0"/>
              </a:rPr>
              <a:t>Environmental Sustainability</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n-GB" i="1" dirty="0">
                <a:solidFill>
                  <a:schemeClr val="bg1"/>
                </a:solidFill>
                <a:latin typeface="Gill Sans Nova" panose="020B0602020104020203" pitchFamily="34" charset="0"/>
              </a:rPr>
              <a:t>illustrate the information provided in the section </a:t>
            </a:r>
            <a:r>
              <a:rPr lang="en-GB" i="1" dirty="0">
                <a:solidFill>
                  <a:srgbClr val="00B0F0"/>
                </a:solidFill>
                <a:latin typeface="Gill Sans Nova" panose="020B0602020104020203" pitchFamily="34" charset="0"/>
              </a:rPr>
              <a:t>4. Areas of Evaluation </a:t>
            </a:r>
            <a:r>
              <a:rPr lang="en-GB" i="1" dirty="0">
                <a:solidFill>
                  <a:schemeClr val="bg1"/>
                </a:solidFill>
                <a:latin typeface="Gill Sans Nova" panose="020B0602020104020203" pitchFamily="34" charset="0"/>
              </a:rPr>
              <a:t>of the Online Application Form related to this area of evaluation. </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2961349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472108" y="365125"/>
            <a:ext cx="11247784" cy="1622701"/>
          </a:xfrm>
        </p:spPr>
        <p:txBody>
          <a:bodyPr>
            <a:normAutofit/>
          </a:bodyPr>
          <a:lstStyle/>
          <a:p>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8: </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AREA 6 - </a:t>
            </a:r>
            <a:r>
              <a:rPr lang="en-GB" sz="4400" b="1" dirty="0">
                <a:solidFill>
                  <a:schemeClr val="bg1"/>
                </a:solidFill>
                <a:effectLst>
                  <a:outerShdw blurRad="38100" dist="38100" dir="2700000" algn="tl">
                    <a:srgbClr val="000000">
                      <a:alpha val="43137"/>
                    </a:srgbClr>
                  </a:outerShdw>
                </a:effectLst>
                <a:latin typeface="Gill Sans Nova" panose="020B0602020104020203" pitchFamily="34" charset="0"/>
              </a:rPr>
              <a:t>Tourism Development and Value Chain Integration</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n-GB" i="1" dirty="0">
                <a:solidFill>
                  <a:schemeClr val="bg1"/>
                </a:solidFill>
                <a:latin typeface="Gill Sans Nova" panose="020B0602020104020203" pitchFamily="34" charset="0"/>
              </a:rPr>
              <a:t>illustrate the information provided in the section </a:t>
            </a:r>
            <a:r>
              <a:rPr lang="en-GB" i="1" dirty="0">
                <a:solidFill>
                  <a:srgbClr val="00B0F0"/>
                </a:solidFill>
                <a:latin typeface="Gill Sans Nova" panose="020B0602020104020203" pitchFamily="34" charset="0"/>
              </a:rPr>
              <a:t>4. Areas of Evaluation </a:t>
            </a:r>
            <a:r>
              <a:rPr lang="en-GB" i="1" dirty="0">
                <a:solidFill>
                  <a:schemeClr val="bg1"/>
                </a:solidFill>
                <a:latin typeface="Gill Sans Nova" panose="020B0602020104020203" pitchFamily="34" charset="0"/>
              </a:rPr>
              <a:t>of the Online Application Form related to this area of evaluation. </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1067026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472108" y="365125"/>
            <a:ext cx="11247784" cy="1622701"/>
          </a:xfrm>
        </p:spPr>
        <p:txBody>
          <a:bodyPr>
            <a:normAutofit/>
          </a:bodyPr>
          <a:lstStyle/>
          <a:p>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9: </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AREA 7 - </a:t>
            </a:r>
            <a:r>
              <a:rPr lang="en-GB" sz="4400" b="1" dirty="0">
                <a:solidFill>
                  <a:schemeClr val="bg1"/>
                </a:solidFill>
                <a:effectLst>
                  <a:outerShdw blurRad="38100" dist="38100" dir="2700000" algn="tl">
                    <a:srgbClr val="000000">
                      <a:alpha val="43137"/>
                    </a:srgbClr>
                  </a:outerShdw>
                </a:effectLst>
                <a:latin typeface="Gill Sans Nova" panose="020B0602020104020203" pitchFamily="34" charset="0"/>
              </a:rPr>
              <a:t>Governance and prioritization of tourism</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n-GB" i="1" dirty="0">
                <a:solidFill>
                  <a:schemeClr val="bg1"/>
                </a:solidFill>
                <a:latin typeface="Gill Sans Nova" panose="020B0602020104020203" pitchFamily="34" charset="0"/>
              </a:rPr>
              <a:t>illustrate the information provided in the section </a:t>
            </a:r>
            <a:r>
              <a:rPr lang="en-GB" i="1" dirty="0">
                <a:solidFill>
                  <a:srgbClr val="00B0F0"/>
                </a:solidFill>
                <a:latin typeface="Gill Sans Nova" panose="020B0602020104020203" pitchFamily="34" charset="0"/>
              </a:rPr>
              <a:t>4. Areas of Evaluation </a:t>
            </a:r>
            <a:r>
              <a:rPr lang="en-GB" i="1" dirty="0">
                <a:solidFill>
                  <a:schemeClr val="bg1"/>
                </a:solidFill>
                <a:latin typeface="Gill Sans Nova" panose="020B0602020104020203" pitchFamily="34" charset="0"/>
              </a:rPr>
              <a:t>of the Online Application Form related to this area of evaluation. </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1309664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472108" y="365125"/>
            <a:ext cx="11247784" cy="1622701"/>
          </a:xfrm>
        </p:spPr>
        <p:txBody>
          <a:bodyPr>
            <a:normAutofit/>
          </a:bodyPr>
          <a:lstStyle/>
          <a:p>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10: </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AREA 8 - </a:t>
            </a:r>
            <a:r>
              <a:rPr lang="en-GB" sz="4400" b="1" dirty="0">
                <a:solidFill>
                  <a:schemeClr val="bg1"/>
                </a:solidFill>
                <a:effectLst>
                  <a:outerShdw blurRad="38100" dist="38100" dir="2700000" algn="tl">
                    <a:srgbClr val="000000">
                      <a:alpha val="43137"/>
                    </a:srgbClr>
                  </a:outerShdw>
                </a:effectLst>
                <a:latin typeface="Gill Sans Nova" panose="020B0602020104020203" pitchFamily="34" charset="0"/>
              </a:rPr>
              <a:t>Infrastructure and connectivity</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n-GB" i="1" dirty="0">
                <a:solidFill>
                  <a:schemeClr val="bg1"/>
                </a:solidFill>
                <a:latin typeface="Gill Sans Nova" panose="020B0602020104020203" pitchFamily="34" charset="0"/>
              </a:rPr>
              <a:t>illustrate the information provided in the section </a:t>
            </a:r>
            <a:r>
              <a:rPr lang="en-GB" i="1" dirty="0">
                <a:solidFill>
                  <a:srgbClr val="00B0F0"/>
                </a:solidFill>
                <a:latin typeface="Gill Sans Nova" panose="020B0602020104020203" pitchFamily="34" charset="0"/>
              </a:rPr>
              <a:t>4. Areas of Evaluation </a:t>
            </a:r>
            <a:r>
              <a:rPr lang="en-GB" i="1" dirty="0">
                <a:solidFill>
                  <a:schemeClr val="bg1"/>
                </a:solidFill>
                <a:latin typeface="Gill Sans Nova" panose="020B0602020104020203" pitchFamily="34" charset="0"/>
              </a:rPr>
              <a:t>of the Online Application Form related to this area of evaluation. </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2239063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472108" y="365125"/>
            <a:ext cx="11247784" cy="1622701"/>
          </a:xfrm>
        </p:spPr>
        <p:txBody>
          <a:bodyPr>
            <a:normAutofit/>
          </a:bodyPr>
          <a:lstStyle/>
          <a:p>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11: </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AREA 9 - </a:t>
            </a:r>
            <a:r>
              <a:rPr lang="en-GB" sz="4400" b="1" dirty="0">
                <a:solidFill>
                  <a:schemeClr val="bg1"/>
                </a:solidFill>
                <a:effectLst>
                  <a:outerShdw blurRad="38100" dist="38100" dir="2700000" algn="tl">
                    <a:srgbClr val="000000">
                      <a:alpha val="43137"/>
                    </a:srgbClr>
                  </a:outerShdw>
                </a:effectLst>
                <a:latin typeface="Gill Sans Nova" panose="020B0602020104020203" pitchFamily="34" charset="0"/>
              </a:rPr>
              <a:t>Health, Safety and Security</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n-GB" i="1" dirty="0">
                <a:solidFill>
                  <a:schemeClr val="bg1"/>
                </a:solidFill>
                <a:latin typeface="Gill Sans Nova" panose="020B0602020104020203" pitchFamily="34" charset="0"/>
              </a:rPr>
              <a:t>illustrate the information provided in the section </a:t>
            </a:r>
            <a:r>
              <a:rPr lang="en-GB" i="1" dirty="0">
                <a:solidFill>
                  <a:srgbClr val="00B0F0"/>
                </a:solidFill>
                <a:latin typeface="Gill Sans Nova" panose="020B0602020104020203" pitchFamily="34" charset="0"/>
              </a:rPr>
              <a:t>4. Areas of Evaluation </a:t>
            </a:r>
            <a:r>
              <a:rPr lang="en-GB" i="1" dirty="0">
                <a:solidFill>
                  <a:schemeClr val="bg1"/>
                </a:solidFill>
                <a:latin typeface="Gill Sans Nova" panose="020B0602020104020203" pitchFamily="34" charset="0"/>
              </a:rPr>
              <a:t>of the Online Application Form related to this area of evaluation. </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3392090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icture containing grass, outdoor, sky, field&#10;&#10;Description automatically generated">
            <a:extLst>
              <a:ext uri="{FF2B5EF4-FFF2-40B4-BE49-F238E27FC236}">
                <a16:creationId xmlns:a16="http://schemas.microsoft.com/office/drawing/2014/main" id="{01969003-B781-4A45-ACCB-A62EC9AB8072}"/>
              </a:ext>
            </a:extLst>
          </p:cNvPr>
          <p:cNvPicPr>
            <a:picLocks noChangeAspect="1"/>
          </p:cNvPicPr>
          <p:nvPr/>
        </p:nvPicPr>
        <p:blipFill rotWithShape="1">
          <a:blip r:embed="rId3" cstate="email">
            <a:alphaModFix amt="70000"/>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20" name="Rectangle 19">
            <a:extLst>
              <a:ext uri="{FF2B5EF4-FFF2-40B4-BE49-F238E27FC236}">
                <a16:creationId xmlns:a16="http://schemas.microsoft.com/office/drawing/2014/main" id="{3C608E83-CF64-4E2D-9EE9-5EABB123CC54}"/>
              </a:ext>
            </a:extLst>
          </p:cNvPr>
          <p:cNvSpPr/>
          <p:nvPr/>
        </p:nvSpPr>
        <p:spPr>
          <a:xfrm>
            <a:off x="2311400" y="1122362"/>
            <a:ext cx="7327900" cy="4549568"/>
          </a:xfrm>
          <a:prstGeom prst="rect">
            <a:avLst/>
          </a:prstGeom>
          <a:solidFill>
            <a:schemeClr val="tx2">
              <a:lumMod val="7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black and white logo&#10;&#10;Description automatically generated">
            <a:extLst>
              <a:ext uri="{FF2B5EF4-FFF2-40B4-BE49-F238E27FC236}">
                <a16:creationId xmlns:a16="http://schemas.microsoft.com/office/drawing/2014/main" id="{D1D7933F-9544-9481-62AB-425C530919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6056" y="988535"/>
            <a:ext cx="6898587" cy="4880927"/>
          </a:xfrm>
          <a:prstGeom prst="rect">
            <a:avLst/>
          </a:prstGeom>
        </p:spPr>
      </p:pic>
    </p:spTree>
    <p:extLst>
      <p:ext uri="{BB962C8B-B14F-4D97-AF65-F5344CB8AC3E}">
        <p14:creationId xmlns:p14="http://schemas.microsoft.com/office/powerpoint/2010/main" val="3928155076"/>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icture containing grass, outdoor, sky, field&#10;&#10;Description automatically generated">
            <a:extLst>
              <a:ext uri="{FF2B5EF4-FFF2-40B4-BE49-F238E27FC236}">
                <a16:creationId xmlns:a16="http://schemas.microsoft.com/office/drawing/2014/main" id="{01969003-B781-4A45-ACCB-A62EC9AB8072}"/>
              </a:ext>
            </a:extLst>
          </p:cNvPr>
          <p:cNvPicPr>
            <a:picLocks noChangeAspect="1"/>
          </p:cNvPicPr>
          <p:nvPr/>
        </p:nvPicPr>
        <p:blipFill rotWithShape="1">
          <a:blip r:embed="rId3" cstate="email">
            <a:alphaModFix amt="70000"/>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12" name="Rectangle 11">
            <a:extLst>
              <a:ext uri="{FF2B5EF4-FFF2-40B4-BE49-F238E27FC236}">
                <a16:creationId xmlns:a16="http://schemas.microsoft.com/office/drawing/2014/main" id="{9FFE8902-A5EF-4FC9-A84D-345B3E2B23D8}"/>
              </a:ext>
            </a:extLst>
          </p:cNvPr>
          <p:cNvSpPr/>
          <p:nvPr/>
        </p:nvSpPr>
        <p:spPr>
          <a:xfrm>
            <a:off x="0" y="0"/>
            <a:ext cx="12192000" cy="6858000"/>
          </a:xfrm>
          <a:prstGeom prst="rect">
            <a:avLst/>
          </a:prstGeom>
          <a:solidFill>
            <a:schemeClr val="bg1">
              <a:lumMod val="75000"/>
              <a:lumOff val="2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Content Placeholder 2">
            <a:extLst>
              <a:ext uri="{FF2B5EF4-FFF2-40B4-BE49-F238E27FC236}">
                <a16:creationId xmlns:a16="http://schemas.microsoft.com/office/drawing/2014/main" id="{ED972757-3BB6-4685-BA44-34C5FABFF796}"/>
              </a:ext>
            </a:extLst>
          </p:cNvPr>
          <p:cNvSpPr txBox="1">
            <a:spLocks/>
          </p:cNvSpPr>
          <p:nvPr/>
        </p:nvSpPr>
        <p:spPr>
          <a:xfrm>
            <a:off x="838199" y="1149293"/>
            <a:ext cx="10515600" cy="527319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pPr>
            <a:r>
              <a:rPr lang="es-ES" sz="2800" dirty="0">
                <a:solidFill>
                  <a:schemeClr val="tx1">
                    <a:lumMod val="95000"/>
                  </a:schemeClr>
                </a:solidFill>
                <a:latin typeface="Gill Sans Nova" panose="020B0602020104020203" pitchFamily="34" charset="0"/>
              </a:rPr>
              <a:t>The General </a:t>
            </a:r>
            <a:r>
              <a:rPr lang="es-ES" sz="2800" dirty="0" err="1">
                <a:solidFill>
                  <a:schemeClr val="tx1">
                    <a:lumMod val="95000"/>
                  </a:schemeClr>
                </a:solidFill>
                <a:latin typeface="Gill Sans Nova" panose="020B0602020104020203" pitchFamily="34" charset="0"/>
              </a:rPr>
              <a:t>Presentation</a:t>
            </a:r>
            <a:r>
              <a:rPr lang="es-ES" sz="2800" dirty="0">
                <a:solidFill>
                  <a:schemeClr val="tx1">
                    <a:lumMod val="95000"/>
                  </a:schemeClr>
                </a:solidFill>
                <a:latin typeface="Gill Sans Nova" panose="020B0602020104020203" pitchFamily="34" charset="0"/>
              </a:rPr>
              <a:t> (</a:t>
            </a:r>
            <a:r>
              <a:rPr lang="es-ES" sz="2800" dirty="0" err="1">
                <a:solidFill>
                  <a:schemeClr val="tx1">
                    <a:lumMod val="95000"/>
                  </a:schemeClr>
                </a:solidFill>
                <a:latin typeface="Gill Sans Nova" panose="020B0602020104020203" pitchFamily="34" charset="0"/>
              </a:rPr>
              <a:t>to</a:t>
            </a:r>
            <a:r>
              <a:rPr lang="es-ES" sz="2800" dirty="0">
                <a:solidFill>
                  <a:schemeClr val="tx1">
                    <a:lumMod val="95000"/>
                  </a:schemeClr>
                </a:solidFill>
                <a:latin typeface="Gill Sans Nova" panose="020B0602020104020203" pitchFamily="34" charset="0"/>
              </a:rPr>
              <a:t> be </a:t>
            </a:r>
            <a:r>
              <a:rPr lang="es-ES" sz="2800" dirty="0" err="1">
                <a:solidFill>
                  <a:schemeClr val="tx1">
                    <a:lumMod val="95000"/>
                  </a:schemeClr>
                </a:solidFill>
                <a:latin typeface="Gill Sans Nova" panose="020B0602020104020203" pitchFamily="34" charset="0"/>
              </a:rPr>
              <a:t>uploaded</a:t>
            </a:r>
            <a:r>
              <a:rPr lang="es-ES" sz="2800" dirty="0">
                <a:solidFill>
                  <a:schemeClr val="tx1">
                    <a:lumMod val="95000"/>
                  </a:schemeClr>
                </a:solidFill>
                <a:latin typeface="Gill Sans Nova" panose="020B0602020104020203" pitchFamily="34" charset="0"/>
              </a:rPr>
              <a:t> in </a:t>
            </a:r>
            <a:r>
              <a:rPr lang="es-ES" sz="2800" dirty="0">
                <a:solidFill>
                  <a:schemeClr val="accent1">
                    <a:lumMod val="20000"/>
                    <a:lumOff val="80000"/>
                  </a:schemeClr>
                </a:solidFill>
                <a:latin typeface="Gill Sans Nova" panose="020B0602020104020203" pitchFamily="34" charset="0"/>
              </a:rPr>
              <a:t>Field 3.9. of the Online </a:t>
            </a:r>
            <a:r>
              <a:rPr lang="es-ES" sz="2800" dirty="0" err="1">
                <a:solidFill>
                  <a:schemeClr val="accent1">
                    <a:lumMod val="20000"/>
                    <a:lumOff val="80000"/>
                  </a:schemeClr>
                </a:solidFill>
                <a:latin typeface="Gill Sans Nova" panose="020B0602020104020203" pitchFamily="34" charset="0"/>
              </a:rPr>
              <a:t>Application</a:t>
            </a:r>
            <a:r>
              <a:rPr lang="es-ES" sz="2800" dirty="0">
                <a:solidFill>
                  <a:schemeClr val="accent1">
                    <a:lumMod val="20000"/>
                    <a:lumOff val="80000"/>
                  </a:schemeClr>
                </a:solidFill>
                <a:latin typeface="Gill Sans Nova" panose="020B0602020104020203" pitchFamily="34" charset="0"/>
              </a:rPr>
              <a:t> </a:t>
            </a:r>
            <a:r>
              <a:rPr lang="es-ES" sz="2800" dirty="0" err="1">
                <a:solidFill>
                  <a:schemeClr val="accent1">
                    <a:lumMod val="20000"/>
                    <a:lumOff val="80000"/>
                  </a:schemeClr>
                </a:solidFill>
                <a:latin typeface="Gill Sans Nova" panose="020B0602020104020203" pitchFamily="34" charset="0"/>
              </a:rPr>
              <a:t>Form</a:t>
            </a:r>
            <a:r>
              <a:rPr lang="es-ES" sz="2800" dirty="0">
                <a:solidFill>
                  <a:schemeClr val="tx1">
                    <a:lumMod val="95000"/>
                  </a:schemeClr>
                </a:solidFill>
                <a:latin typeface="Gill Sans Nova" panose="020B0602020104020203" pitchFamily="34" charset="0"/>
              </a:rPr>
              <a:t>) </a:t>
            </a:r>
            <a:r>
              <a:rPr lang="en-GB" sz="2800" dirty="0">
                <a:solidFill>
                  <a:schemeClr val="tx1">
                    <a:lumMod val="95000"/>
                  </a:schemeClr>
                </a:solidFill>
                <a:latin typeface="Gill Sans Nova" panose="020B0602020104020203" pitchFamily="34" charset="0"/>
              </a:rPr>
              <a:t>should be a “</a:t>
            </a:r>
            <a:r>
              <a:rPr lang="en-GB" sz="2800" b="1" dirty="0">
                <a:solidFill>
                  <a:schemeClr val="tx1">
                    <a:lumMod val="95000"/>
                  </a:schemeClr>
                </a:solidFill>
                <a:latin typeface="Gill Sans Nova" panose="020B0602020104020203" pitchFamily="34" charset="0"/>
              </a:rPr>
              <a:t>summary</a:t>
            </a:r>
            <a:r>
              <a:rPr lang="en-GB" sz="2800" dirty="0">
                <a:solidFill>
                  <a:schemeClr val="tx1">
                    <a:lumMod val="95000"/>
                  </a:schemeClr>
                </a:solidFill>
                <a:latin typeface="Gill Sans Nova" panose="020B0602020104020203" pitchFamily="34" charset="0"/>
              </a:rPr>
              <a:t>” of the candidacy. This is a good opportunity to stress the most relevant initiatives and highlights of the village, so applicants are invited to make it as visual as possible (use bullet points, relevant pictures, etc.) to showcase the information provided in the </a:t>
            </a:r>
            <a:r>
              <a:rPr lang="en-GB" sz="2800" b="1" dirty="0">
                <a:solidFill>
                  <a:schemeClr val="tx1">
                    <a:lumMod val="95000"/>
                  </a:schemeClr>
                </a:solidFill>
                <a:latin typeface="Gill Sans Nova" panose="020B0602020104020203" pitchFamily="34" charset="0"/>
              </a:rPr>
              <a:t>Areas of Evaluation </a:t>
            </a:r>
            <a:r>
              <a:rPr lang="en-GB" sz="2800" dirty="0">
                <a:solidFill>
                  <a:schemeClr val="tx1">
                    <a:lumMod val="95000"/>
                  </a:schemeClr>
                </a:solidFill>
                <a:latin typeface="Gill Sans Nova" panose="020B0602020104020203" pitchFamily="34" charset="0"/>
              </a:rPr>
              <a:t>(section 4 of the Application Form).</a:t>
            </a:r>
          </a:p>
          <a:p>
            <a:pPr algn="just">
              <a:lnSpc>
                <a:spcPct val="110000"/>
              </a:lnSpc>
            </a:pPr>
            <a:r>
              <a:rPr lang="en-GB" sz="2800" dirty="0">
                <a:solidFill>
                  <a:schemeClr val="tx1">
                    <a:lumMod val="95000"/>
                  </a:schemeClr>
                </a:solidFill>
                <a:latin typeface="Gill Sans Nova" panose="020B0602020104020203" pitchFamily="34" charset="0"/>
              </a:rPr>
              <a:t>Keep in mind that this template is only a suggestion of how the information to be presented should be structured. Be </a:t>
            </a:r>
            <a:r>
              <a:rPr lang="en-GB" sz="2800" b="1" dirty="0">
                <a:solidFill>
                  <a:schemeClr val="tx1">
                    <a:lumMod val="95000"/>
                  </a:schemeClr>
                </a:solidFill>
                <a:latin typeface="Gill Sans Nova" panose="020B0602020104020203" pitchFamily="34" charset="0"/>
              </a:rPr>
              <a:t>creative</a:t>
            </a:r>
            <a:r>
              <a:rPr lang="en-GB" sz="2800" dirty="0">
                <a:solidFill>
                  <a:schemeClr val="tx1">
                    <a:lumMod val="95000"/>
                  </a:schemeClr>
                </a:solidFill>
                <a:latin typeface="Gill Sans Nova" panose="020B0602020104020203" pitchFamily="34" charset="0"/>
              </a:rPr>
              <a:t> to present the most relevant information in a concrete and orderly way.</a:t>
            </a:r>
          </a:p>
          <a:p>
            <a:pPr algn="just">
              <a:lnSpc>
                <a:spcPct val="110000"/>
              </a:lnSpc>
            </a:pPr>
            <a:endParaRPr lang="en-GB" dirty="0">
              <a:solidFill>
                <a:schemeClr val="tx1">
                  <a:lumMod val="75000"/>
                  <a:lumOff val="25000"/>
                </a:schemeClr>
              </a:solidFill>
              <a:latin typeface="Gill Sans Nova" panose="020B0602020104020203" pitchFamily="34" charset="0"/>
            </a:endParaRPr>
          </a:p>
        </p:txBody>
      </p:sp>
    </p:spTree>
    <p:extLst>
      <p:ext uri="{BB962C8B-B14F-4D97-AF65-F5344CB8AC3E}">
        <p14:creationId xmlns:p14="http://schemas.microsoft.com/office/powerpoint/2010/main" val="734031673"/>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p:txBody>
          <a:bodyPr/>
          <a:lstStyle/>
          <a:p>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0: </a:t>
            </a:r>
            <a:r>
              <a:rPr lang="es-ES" b="1" dirty="0" err="1">
                <a:solidFill>
                  <a:schemeClr val="bg1"/>
                </a:solidFill>
                <a:effectLst>
                  <a:outerShdw blurRad="38100" dist="38100" dir="2700000" algn="tl">
                    <a:srgbClr val="000000">
                      <a:alpha val="43137"/>
                    </a:srgbClr>
                  </a:outerShdw>
                </a:effectLst>
                <a:latin typeface="Gill Sans Nova" panose="020B0602020104020203" pitchFamily="34" charset="0"/>
              </a:rPr>
              <a:t>Where</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 </a:t>
            </a:r>
            <a:r>
              <a:rPr lang="es-ES" b="1" dirty="0" err="1">
                <a:solidFill>
                  <a:schemeClr val="bg1"/>
                </a:solidFill>
                <a:effectLst>
                  <a:outerShdw blurRad="38100" dist="38100" dir="2700000" algn="tl">
                    <a:srgbClr val="000000">
                      <a:alpha val="43137"/>
                    </a:srgbClr>
                  </a:outerShdw>
                </a:effectLst>
                <a:latin typeface="Gill Sans Nova" panose="020B0602020104020203" pitchFamily="34" charset="0"/>
              </a:rPr>
              <a:t>is</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 </a:t>
            </a:r>
            <a:r>
              <a:rPr lang="es-ES" b="1" dirty="0" err="1">
                <a:solidFill>
                  <a:schemeClr val="bg1"/>
                </a:solidFill>
                <a:effectLst>
                  <a:outerShdw blurRad="38100" dist="38100" dir="2700000" algn="tl">
                    <a:srgbClr val="000000">
                      <a:alpha val="43137"/>
                    </a:srgbClr>
                  </a:outerShdw>
                </a:effectLst>
                <a:latin typeface="Gill Sans Nova" panose="020B0602020104020203" pitchFamily="34" charset="0"/>
              </a:rPr>
              <a:t>the</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 </a:t>
            </a:r>
            <a:r>
              <a:rPr lang="es-ES" b="1" dirty="0" err="1">
                <a:solidFill>
                  <a:schemeClr val="bg1"/>
                </a:solidFill>
                <a:effectLst>
                  <a:outerShdw blurRad="38100" dist="38100" dir="2700000" algn="tl">
                    <a:srgbClr val="000000">
                      <a:alpha val="43137"/>
                    </a:srgbClr>
                  </a:outerShdw>
                </a:effectLst>
                <a:latin typeface="Gill Sans Nova" panose="020B0602020104020203" pitchFamily="34" charset="0"/>
              </a:rPr>
              <a:t>village</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 and </a:t>
            </a:r>
            <a:r>
              <a:rPr lang="en-US" b="1" dirty="0">
                <a:solidFill>
                  <a:schemeClr val="bg1"/>
                </a:solidFill>
                <a:effectLst>
                  <a:outerShdw blurRad="38100" dist="38100" dir="2700000" algn="tl">
                    <a:srgbClr val="000000">
                      <a:alpha val="43137"/>
                    </a:srgbClr>
                  </a:outerShdw>
                </a:effectLst>
                <a:latin typeface="Gill Sans Nova" panose="020B0602020104020203" pitchFamily="34" charset="0"/>
              </a:rPr>
              <a:t>its boundaries</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p:txBody>
          <a:bodyPr>
            <a:normAutofit/>
          </a:bodyPr>
          <a:lstStyle/>
          <a:p>
            <a:r>
              <a:rPr lang="en-US" sz="2000" i="1" dirty="0">
                <a:solidFill>
                  <a:schemeClr val="bg1"/>
                </a:solidFill>
                <a:latin typeface="Gill Sans Nova" panose="020B0602020104020203" pitchFamily="34" charset="0"/>
              </a:rPr>
              <a:t>The purpose of this slide is to provide information about the exact location of the village.</a:t>
            </a:r>
          </a:p>
          <a:p>
            <a:r>
              <a:rPr lang="en-US" sz="2000" i="1" dirty="0">
                <a:solidFill>
                  <a:schemeClr val="bg1"/>
                </a:solidFill>
                <a:latin typeface="Gill Sans Nova" panose="020B0602020104020203" pitchFamily="34" charset="0"/>
              </a:rPr>
              <a:t>If possible, please mark the boundaries of </a:t>
            </a:r>
            <a:r>
              <a:rPr lang="en-US" sz="2000" i="1">
                <a:solidFill>
                  <a:schemeClr val="bg1"/>
                </a:solidFill>
                <a:latin typeface="Gill Sans Nova" panose="020B0602020104020203" pitchFamily="34" charset="0"/>
              </a:rPr>
              <a:t>the village . </a:t>
            </a:r>
            <a:r>
              <a:rPr lang="en-US" sz="2000" i="1" dirty="0">
                <a:solidFill>
                  <a:schemeClr val="bg1"/>
                </a:solidFill>
                <a:latin typeface="Gill Sans Nova" panose="020B0602020104020203" pitchFamily="34" charset="0"/>
              </a:rPr>
              <a:t>You can refer to the example provided below.</a:t>
            </a:r>
          </a:p>
          <a:p>
            <a:endParaRPr lang="en-GB" sz="2000" dirty="0">
              <a:solidFill>
                <a:schemeClr val="tx1">
                  <a:lumMod val="95000"/>
                </a:schemeClr>
              </a:solidFill>
            </a:endParaRPr>
          </a:p>
        </p:txBody>
      </p:sp>
      <p:pic>
        <p:nvPicPr>
          <p:cNvPr id="5" name="Picture 4">
            <a:extLst>
              <a:ext uri="{FF2B5EF4-FFF2-40B4-BE49-F238E27FC236}">
                <a16:creationId xmlns:a16="http://schemas.microsoft.com/office/drawing/2014/main" id="{141D605A-442C-F276-D9C6-8BEF7809A715}"/>
              </a:ext>
            </a:extLst>
          </p:cNvPr>
          <p:cNvPicPr>
            <a:picLocks noChangeAspect="1"/>
          </p:cNvPicPr>
          <p:nvPr/>
        </p:nvPicPr>
        <p:blipFill>
          <a:blip r:embed="rId2"/>
          <a:stretch>
            <a:fillRect/>
          </a:stretch>
        </p:blipFill>
        <p:spPr>
          <a:xfrm>
            <a:off x="3345180" y="2712719"/>
            <a:ext cx="5717540" cy="4049077"/>
          </a:xfrm>
          <a:prstGeom prst="rect">
            <a:avLst/>
          </a:prstGeom>
        </p:spPr>
      </p:pic>
      <p:sp>
        <p:nvSpPr>
          <p:cNvPr id="7" name="Freeform: Shape 6">
            <a:extLst>
              <a:ext uri="{FF2B5EF4-FFF2-40B4-BE49-F238E27FC236}">
                <a16:creationId xmlns:a16="http://schemas.microsoft.com/office/drawing/2014/main" id="{CA5EC036-E3F5-E32A-20A1-D6B65C8C1D1B}"/>
              </a:ext>
            </a:extLst>
          </p:cNvPr>
          <p:cNvSpPr/>
          <p:nvPr/>
        </p:nvSpPr>
        <p:spPr>
          <a:xfrm>
            <a:off x="4358640" y="2844800"/>
            <a:ext cx="3180080" cy="3759200"/>
          </a:xfrm>
          <a:custGeom>
            <a:avLst/>
            <a:gdLst>
              <a:gd name="connsiteX0" fmla="*/ 1046480 w 3180080"/>
              <a:gd name="connsiteY0" fmla="*/ 0 h 3759200"/>
              <a:gd name="connsiteX1" fmla="*/ 1046480 w 3180080"/>
              <a:gd name="connsiteY1" fmla="*/ 0 h 3759200"/>
              <a:gd name="connsiteX2" fmla="*/ 1016000 w 3180080"/>
              <a:gd name="connsiteY2" fmla="*/ 121920 h 3759200"/>
              <a:gd name="connsiteX3" fmla="*/ 995680 w 3180080"/>
              <a:gd name="connsiteY3" fmla="*/ 406400 h 3759200"/>
              <a:gd name="connsiteX4" fmla="*/ 751840 w 3180080"/>
              <a:gd name="connsiteY4" fmla="*/ 467360 h 3759200"/>
              <a:gd name="connsiteX5" fmla="*/ 650240 w 3180080"/>
              <a:gd name="connsiteY5" fmla="*/ 497840 h 3759200"/>
              <a:gd name="connsiteX6" fmla="*/ 660400 w 3180080"/>
              <a:gd name="connsiteY6" fmla="*/ 701040 h 3759200"/>
              <a:gd name="connsiteX7" fmla="*/ 690880 w 3180080"/>
              <a:gd name="connsiteY7" fmla="*/ 762000 h 3759200"/>
              <a:gd name="connsiteX8" fmla="*/ 650240 w 3180080"/>
              <a:gd name="connsiteY8" fmla="*/ 1330960 h 3759200"/>
              <a:gd name="connsiteX9" fmla="*/ 589280 w 3180080"/>
              <a:gd name="connsiteY9" fmla="*/ 1463040 h 3759200"/>
              <a:gd name="connsiteX10" fmla="*/ 568960 w 3180080"/>
              <a:gd name="connsiteY10" fmla="*/ 1503680 h 3759200"/>
              <a:gd name="connsiteX11" fmla="*/ 508000 w 3180080"/>
              <a:gd name="connsiteY11" fmla="*/ 1574800 h 3759200"/>
              <a:gd name="connsiteX12" fmla="*/ 10160 w 3180080"/>
              <a:gd name="connsiteY12" fmla="*/ 1645920 h 3759200"/>
              <a:gd name="connsiteX13" fmla="*/ 0 w 3180080"/>
              <a:gd name="connsiteY13" fmla="*/ 1767840 h 3759200"/>
              <a:gd name="connsiteX14" fmla="*/ 20320 w 3180080"/>
              <a:gd name="connsiteY14" fmla="*/ 2001520 h 3759200"/>
              <a:gd name="connsiteX15" fmla="*/ 121920 w 3180080"/>
              <a:gd name="connsiteY15" fmla="*/ 2306320 h 3759200"/>
              <a:gd name="connsiteX16" fmla="*/ 152400 w 3180080"/>
              <a:gd name="connsiteY16" fmla="*/ 2357120 h 3759200"/>
              <a:gd name="connsiteX17" fmla="*/ 243840 w 3180080"/>
              <a:gd name="connsiteY17" fmla="*/ 2418080 h 3759200"/>
              <a:gd name="connsiteX18" fmla="*/ 284480 w 3180080"/>
              <a:gd name="connsiteY18" fmla="*/ 2448560 h 3759200"/>
              <a:gd name="connsiteX19" fmla="*/ 406400 w 3180080"/>
              <a:gd name="connsiteY19" fmla="*/ 2550160 h 3759200"/>
              <a:gd name="connsiteX20" fmla="*/ 528320 w 3180080"/>
              <a:gd name="connsiteY20" fmla="*/ 2661920 h 3759200"/>
              <a:gd name="connsiteX21" fmla="*/ 589280 w 3180080"/>
              <a:gd name="connsiteY21" fmla="*/ 2783840 h 3759200"/>
              <a:gd name="connsiteX22" fmla="*/ 609600 w 3180080"/>
              <a:gd name="connsiteY22" fmla="*/ 2854960 h 3759200"/>
              <a:gd name="connsiteX23" fmla="*/ 619760 w 3180080"/>
              <a:gd name="connsiteY23" fmla="*/ 2885440 h 3759200"/>
              <a:gd name="connsiteX24" fmla="*/ 640080 w 3180080"/>
              <a:gd name="connsiteY24" fmla="*/ 2997200 h 3759200"/>
              <a:gd name="connsiteX25" fmla="*/ 670560 w 3180080"/>
              <a:gd name="connsiteY25" fmla="*/ 3068320 h 3759200"/>
              <a:gd name="connsiteX26" fmla="*/ 812800 w 3180080"/>
              <a:gd name="connsiteY26" fmla="*/ 3291840 h 3759200"/>
              <a:gd name="connsiteX27" fmla="*/ 863600 w 3180080"/>
              <a:gd name="connsiteY27" fmla="*/ 3342640 h 3759200"/>
              <a:gd name="connsiteX28" fmla="*/ 894080 w 3180080"/>
              <a:gd name="connsiteY28" fmla="*/ 3393440 h 3759200"/>
              <a:gd name="connsiteX29" fmla="*/ 934720 w 3180080"/>
              <a:gd name="connsiteY29" fmla="*/ 3454400 h 3759200"/>
              <a:gd name="connsiteX30" fmla="*/ 914400 w 3180080"/>
              <a:gd name="connsiteY30" fmla="*/ 3596640 h 3759200"/>
              <a:gd name="connsiteX31" fmla="*/ 904240 w 3180080"/>
              <a:gd name="connsiteY31" fmla="*/ 3637280 h 3759200"/>
              <a:gd name="connsiteX32" fmla="*/ 1290320 w 3180080"/>
              <a:gd name="connsiteY32" fmla="*/ 3688080 h 3759200"/>
              <a:gd name="connsiteX33" fmla="*/ 1402080 w 3180080"/>
              <a:gd name="connsiteY33" fmla="*/ 3698240 h 3759200"/>
              <a:gd name="connsiteX34" fmla="*/ 1493520 w 3180080"/>
              <a:gd name="connsiteY34" fmla="*/ 3708400 h 3759200"/>
              <a:gd name="connsiteX35" fmla="*/ 1605280 w 3180080"/>
              <a:gd name="connsiteY35" fmla="*/ 3738880 h 3759200"/>
              <a:gd name="connsiteX36" fmla="*/ 1706880 w 3180080"/>
              <a:gd name="connsiteY36" fmla="*/ 3759200 h 3759200"/>
              <a:gd name="connsiteX37" fmla="*/ 2479040 w 3180080"/>
              <a:gd name="connsiteY37" fmla="*/ 3738880 h 3759200"/>
              <a:gd name="connsiteX38" fmla="*/ 2600960 w 3180080"/>
              <a:gd name="connsiteY38" fmla="*/ 3688080 h 3759200"/>
              <a:gd name="connsiteX39" fmla="*/ 2661920 w 3180080"/>
              <a:gd name="connsiteY39" fmla="*/ 3627120 h 3759200"/>
              <a:gd name="connsiteX40" fmla="*/ 2682240 w 3180080"/>
              <a:gd name="connsiteY40" fmla="*/ 3535680 h 3759200"/>
              <a:gd name="connsiteX41" fmla="*/ 2834640 w 3180080"/>
              <a:gd name="connsiteY41" fmla="*/ 3302000 h 3759200"/>
              <a:gd name="connsiteX42" fmla="*/ 3180080 w 3180080"/>
              <a:gd name="connsiteY42" fmla="*/ 2915920 h 3759200"/>
              <a:gd name="connsiteX43" fmla="*/ 3017520 w 3180080"/>
              <a:gd name="connsiteY43" fmla="*/ 2509520 h 3759200"/>
              <a:gd name="connsiteX44" fmla="*/ 2956560 w 3180080"/>
              <a:gd name="connsiteY44" fmla="*/ 2336800 h 3759200"/>
              <a:gd name="connsiteX45" fmla="*/ 2936240 w 3180080"/>
              <a:gd name="connsiteY45" fmla="*/ 2255520 h 3759200"/>
              <a:gd name="connsiteX46" fmla="*/ 2895600 w 3180080"/>
              <a:gd name="connsiteY46" fmla="*/ 2194560 h 3759200"/>
              <a:gd name="connsiteX47" fmla="*/ 2875280 w 3180080"/>
              <a:gd name="connsiteY47" fmla="*/ 2133600 h 3759200"/>
              <a:gd name="connsiteX48" fmla="*/ 2854960 w 3180080"/>
              <a:gd name="connsiteY48" fmla="*/ 2082800 h 3759200"/>
              <a:gd name="connsiteX49" fmla="*/ 2834640 w 3180080"/>
              <a:gd name="connsiteY49" fmla="*/ 2021840 h 3759200"/>
              <a:gd name="connsiteX50" fmla="*/ 2814320 w 3180080"/>
              <a:gd name="connsiteY50" fmla="*/ 1930400 h 3759200"/>
              <a:gd name="connsiteX51" fmla="*/ 2783840 w 3180080"/>
              <a:gd name="connsiteY51" fmla="*/ 1889760 h 3759200"/>
              <a:gd name="connsiteX52" fmla="*/ 2743200 w 3180080"/>
              <a:gd name="connsiteY52" fmla="*/ 1828800 h 3759200"/>
              <a:gd name="connsiteX53" fmla="*/ 2692400 w 3180080"/>
              <a:gd name="connsiteY53" fmla="*/ 1788160 h 3759200"/>
              <a:gd name="connsiteX54" fmla="*/ 2631440 w 3180080"/>
              <a:gd name="connsiteY54" fmla="*/ 1696720 h 3759200"/>
              <a:gd name="connsiteX55" fmla="*/ 2529840 w 3180080"/>
              <a:gd name="connsiteY55" fmla="*/ 1849120 h 3759200"/>
              <a:gd name="connsiteX56" fmla="*/ 2479040 w 3180080"/>
              <a:gd name="connsiteY56" fmla="*/ 1971040 h 3759200"/>
              <a:gd name="connsiteX57" fmla="*/ 2072640 w 3180080"/>
              <a:gd name="connsiteY57" fmla="*/ 1879600 h 3759200"/>
              <a:gd name="connsiteX58" fmla="*/ 2001520 w 3180080"/>
              <a:gd name="connsiteY58" fmla="*/ 1778000 h 3759200"/>
              <a:gd name="connsiteX59" fmla="*/ 1991360 w 3180080"/>
              <a:gd name="connsiteY59" fmla="*/ 1706880 h 3759200"/>
              <a:gd name="connsiteX60" fmla="*/ 1950720 w 3180080"/>
              <a:gd name="connsiteY60" fmla="*/ 1564640 h 3759200"/>
              <a:gd name="connsiteX61" fmla="*/ 1930400 w 3180080"/>
              <a:gd name="connsiteY61" fmla="*/ 1310640 h 3759200"/>
              <a:gd name="connsiteX62" fmla="*/ 1920240 w 3180080"/>
              <a:gd name="connsiteY62" fmla="*/ 965200 h 3759200"/>
              <a:gd name="connsiteX63" fmla="*/ 1910080 w 3180080"/>
              <a:gd name="connsiteY63" fmla="*/ 924560 h 3759200"/>
              <a:gd name="connsiteX64" fmla="*/ 1849120 w 3180080"/>
              <a:gd name="connsiteY64" fmla="*/ 721360 h 3759200"/>
              <a:gd name="connsiteX65" fmla="*/ 1828800 w 3180080"/>
              <a:gd name="connsiteY65" fmla="*/ 670560 h 3759200"/>
              <a:gd name="connsiteX66" fmla="*/ 1778000 w 3180080"/>
              <a:gd name="connsiteY66" fmla="*/ 609600 h 3759200"/>
              <a:gd name="connsiteX67" fmla="*/ 1767840 w 3180080"/>
              <a:gd name="connsiteY67" fmla="*/ 568960 h 3759200"/>
              <a:gd name="connsiteX68" fmla="*/ 1737360 w 3180080"/>
              <a:gd name="connsiteY68" fmla="*/ 538480 h 3759200"/>
              <a:gd name="connsiteX69" fmla="*/ 1625600 w 3180080"/>
              <a:gd name="connsiteY69" fmla="*/ 457200 h 3759200"/>
              <a:gd name="connsiteX70" fmla="*/ 1503680 w 3180080"/>
              <a:gd name="connsiteY70" fmla="*/ 426720 h 3759200"/>
              <a:gd name="connsiteX71" fmla="*/ 1452880 w 3180080"/>
              <a:gd name="connsiteY71" fmla="*/ 40640 h 3759200"/>
              <a:gd name="connsiteX72" fmla="*/ 1046480 w 3180080"/>
              <a:gd name="connsiteY72" fmla="*/ 0 h 375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180080" h="3759200">
                <a:moveTo>
                  <a:pt x="1046480" y="0"/>
                </a:moveTo>
                <a:lnTo>
                  <a:pt x="1046480" y="0"/>
                </a:lnTo>
                <a:cubicBezTo>
                  <a:pt x="1036320" y="40640"/>
                  <a:pt x="1021196" y="80353"/>
                  <a:pt x="1016000" y="121920"/>
                </a:cubicBezTo>
                <a:cubicBezTo>
                  <a:pt x="1004208" y="216254"/>
                  <a:pt x="1053429" y="330882"/>
                  <a:pt x="995680" y="406400"/>
                </a:cubicBezTo>
                <a:cubicBezTo>
                  <a:pt x="944787" y="472952"/>
                  <a:pt x="832832" y="445921"/>
                  <a:pt x="751840" y="467360"/>
                </a:cubicBezTo>
                <a:cubicBezTo>
                  <a:pt x="717659" y="476408"/>
                  <a:pt x="684107" y="487680"/>
                  <a:pt x="650240" y="497840"/>
                </a:cubicBezTo>
                <a:cubicBezTo>
                  <a:pt x="629252" y="581791"/>
                  <a:pt x="628897" y="562428"/>
                  <a:pt x="660400" y="701040"/>
                </a:cubicBezTo>
                <a:cubicBezTo>
                  <a:pt x="665435" y="723194"/>
                  <a:pt x="680720" y="741680"/>
                  <a:pt x="690880" y="762000"/>
                </a:cubicBezTo>
                <a:cubicBezTo>
                  <a:pt x="704777" y="1067735"/>
                  <a:pt x="714307" y="964865"/>
                  <a:pt x="650240" y="1330960"/>
                </a:cubicBezTo>
                <a:cubicBezTo>
                  <a:pt x="640672" y="1385632"/>
                  <a:pt x="615834" y="1414358"/>
                  <a:pt x="589280" y="1463040"/>
                </a:cubicBezTo>
                <a:cubicBezTo>
                  <a:pt x="582027" y="1476336"/>
                  <a:pt x="578421" y="1491853"/>
                  <a:pt x="568960" y="1503680"/>
                </a:cubicBezTo>
                <a:cubicBezTo>
                  <a:pt x="505605" y="1582873"/>
                  <a:pt x="508000" y="1534037"/>
                  <a:pt x="508000" y="1574800"/>
                </a:cubicBezTo>
                <a:lnTo>
                  <a:pt x="10160" y="1645920"/>
                </a:lnTo>
                <a:lnTo>
                  <a:pt x="0" y="1767840"/>
                </a:lnTo>
                <a:cubicBezTo>
                  <a:pt x="6773" y="1845733"/>
                  <a:pt x="3054" y="1925263"/>
                  <a:pt x="20320" y="2001520"/>
                </a:cubicBezTo>
                <a:cubicBezTo>
                  <a:pt x="43970" y="2105972"/>
                  <a:pt x="66820" y="2214486"/>
                  <a:pt x="121920" y="2306320"/>
                </a:cubicBezTo>
                <a:cubicBezTo>
                  <a:pt x="132080" y="2323253"/>
                  <a:pt x="137843" y="2343776"/>
                  <a:pt x="152400" y="2357120"/>
                </a:cubicBezTo>
                <a:cubicBezTo>
                  <a:pt x="179404" y="2381873"/>
                  <a:pt x="213721" y="2397228"/>
                  <a:pt x="243840" y="2418080"/>
                </a:cubicBezTo>
                <a:cubicBezTo>
                  <a:pt x="257762" y="2427719"/>
                  <a:pt x="271338" y="2437882"/>
                  <a:pt x="284480" y="2448560"/>
                </a:cubicBezTo>
                <a:cubicBezTo>
                  <a:pt x="325538" y="2481919"/>
                  <a:pt x="368993" y="2512753"/>
                  <a:pt x="406400" y="2550160"/>
                </a:cubicBezTo>
                <a:cubicBezTo>
                  <a:pt x="479278" y="2623038"/>
                  <a:pt x="439018" y="2585375"/>
                  <a:pt x="528320" y="2661920"/>
                </a:cubicBezTo>
                <a:cubicBezTo>
                  <a:pt x="593214" y="2856602"/>
                  <a:pt x="494742" y="2579007"/>
                  <a:pt x="589280" y="2783840"/>
                </a:cubicBezTo>
                <a:cubicBezTo>
                  <a:pt x="599612" y="2806226"/>
                  <a:pt x="602515" y="2831345"/>
                  <a:pt x="609600" y="2854960"/>
                </a:cubicBezTo>
                <a:cubicBezTo>
                  <a:pt x="612677" y="2865218"/>
                  <a:pt x="617516" y="2874968"/>
                  <a:pt x="619760" y="2885440"/>
                </a:cubicBezTo>
                <a:cubicBezTo>
                  <a:pt x="627694" y="2922464"/>
                  <a:pt x="629946" y="2960717"/>
                  <a:pt x="640080" y="2997200"/>
                </a:cubicBezTo>
                <a:cubicBezTo>
                  <a:pt x="646983" y="3022051"/>
                  <a:pt x="659025" y="3045251"/>
                  <a:pt x="670560" y="3068320"/>
                </a:cubicBezTo>
                <a:cubicBezTo>
                  <a:pt x="709756" y="3146713"/>
                  <a:pt x="759270" y="3223016"/>
                  <a:pt x="812800" y="3291840"/>
                </a:cubicBezTo>
                <a:cubicBezTo>
                  <a:pt x="827502" y="3310743"/>
                  <a:pt x="848640" y="3323940"/>
                  <a:pt x="863600" y="3342640"/>
                </a:cubicBezTo>
                <a:cubicBezTo>
                  <a:pt x="875936" y="3358060"/>
                  <a:pt x="883478" y="3376780"/>
                  <a:pt x="894080" y="3393440"/>
                </a:cubicBezTo>
                <a:cubicBezTo>
                  <a:pt x="907191" y="3414044"/>
                  <a:pt x="921173" y="3434080"/>
                  <a:pt x="934720" y="3454400"/>
                </a:cubicBezTo>
                <a:cubicBezTo>
                  <a:pt x="927947" y="3501813"/>
                  <a:pt x="922274" y="3549397"/>
                  <a:pt x="914400" y="3596640"/>
                </a:cubicBezTo>
                <a:cubicBezTo>
                  <a:pt x="912104" y="3610414"/>
                  <a:pt x="890672" y="3633980"/>
                  <a:pt x="904240" y="3637280"/>
                </a:cubicBezTo>
                <a:cubicBezTo>
                  <a:pt x="1030365" y="3667959"/>
                  <a:pt x="1161480" y="3672304"/>
                  <a:pt x="1290320" y="3688080"/>
                </a:cubicBezTo>
                <a:cubicBezTo>
                  <a:pt x="1327450" y="3692626"/>
                  <a:pt x="1364859" y="3694518"/>
                  <a:pt x="1402080" y="3698240"/>
                </a:cubicBezTo>
                <a:cubicBezTo>
                  <a:pt x="1432595" y="3701292"/>
                  <a:pt x="1463040" y="3705013"/>
                  <a:pt x="1493520" y="3708400"/>
                </a:cubicBezTo>
                <a:cubicBezTo>
                  <a:pt x="1530773" y="3718560"/>
                  <a:pt x="1567586" y="3730503"/>
                  <a:pt x="1605280" y="3738880"/>
                </a:cubicBezTo>
                <a:cubicBezTo>
                  <a:pt x="1745375" y="3770012"/>
                  <a:pt x="1627576" y="3732765"/>
                  <a:pt x="1706880" y="3759200"/>
                </a:cubicBezTo>
                <a:cubicBezTo>
                  <a:pt x="1964267" y="3752427"/>
                  <a:pt x="2222375" y="3759297"/>
                  <a:pt x="2479040" y="3738880"/>
                </a:cubicBezTo>
                <a:cubicBezTo>
                  <a:pt x="2522928" y="3735389"/>
                  <a:pt x="2600960" y="3688080"/>
                  <a:pt x="2600960" y="3688080"/>
                </a:cubicBezTo>
                <a:cubicBezTo>
                  <a:pt x="2621280" y="3667760"/>
                  <a:pt x="2644277" y="3649803"/>
                  <a:pt x="2661920" y="3627120"/>
                </a:cubicBezTo>
                <a:cubicBezTo>
                  <a:pt x="2672531" y="3613477"/>
                  <a:pt x="2681983" y="3537225"/>
                  <a:pt x="2682240" y="3535680"/>
                </a:cubicBezTo>
                <a:lnTo>
                  <a:pt x="2834640" y="3302000"/>
                </a:lnTo>
                <a:lnTo>
                  <a:pt x="3180080" y="2915920"/>
                </a:lnTo>
                <a:lnTo>
                  <a:pt x="3017520" y="2509520"/>
                </a:lnTo>
                <a:cubicBezTo>
                  <a:pt x="2997200" y="2451947"/>
                  <a:pt x="2975168" y="2394949"/>
                  <a:pt x="2956560" y="2336800"/>
                </a:cubicBezTo>
                <a:cubicBezTo>
                  <a:pt x="2948048" y="2310201"/>
                  <a:pt x="2947241" y="2281189"/>
                  <a:pt x="2936240" y="2255520"/>
                </a:cubicBezTo>
                <a:cubicBezTo>
                  <a:pt x="2926620" y="2233073"/>
                  <a:pt x="2906522" y="2216403"/>
                  <a:pt x="2895600" y="2194560"/>
                </a:cubicBezTo>
                <a:cubicBezTo>
                  <a:pt x="2886021" y="2175402"/>
                  <a:pt x="2882600" y="2153730"/>
                  <a:pt x="2875280" y="2133600"/>
                </a:cubicBezTo>
                <a:cubicBezTo>
                  <a:pt x="2869047" y="2116460"/>
                  <a:pt x="2861193" y="2099940"/>
                  <a:pt x="2854960" y="2082800"/>
                </a:cubicBezTo>
                <a:cubicBezTo>
                  <a:pt x="2847640" y="2062670"/>
                  <a:pt x="2840159" y="2042536"/>
                  <a:pt x="2834640" y="2021840"/>
                </a:cubicBezTo>
                <a:cubicBezTo>
                  <a:pt x="2826595" y="1991671"/>
                  <a:pt x="2825529" y="1959542"/>
                  <a:pt x="2814320" y="1930400"/>
                </a:cubicBezTo>
                <a:cubicBezTo>
                  <a:pt x="2808241" y="1914595"/>
                  <a:pt x="2793551" y="1903632"/>
                  <a:pt x="2783840" y="1889760"/>
                </a:cubicBezTo>
                <a:cubicBezTo>
                  <a:pt x="2769835" y="1869753"/>
                  <a:pt x="2759537" y="1846952"/>
                  <a:pt x="2743200" y="1828800"/>
                </a:cubicBezTo>
                <a:cubicBezTo>
                  <a:pt x="2728693" y="1812681"/>
                  <a:pt x="2706407" y="1804714"/>
                  <a:pt x="2692400" y="1788160"/>
                </a:cubicBezTo>
                <a:cubicBezTo>
                  <a:pt x="2668738" y="1760195"/>
                  <a:pt x="2631440" y="1696720"/>
                  <a:pt x="2631440" y="1696720"/>
                </a:cubicBezTo>
                <a:cubicBezTo>
                  <a:pt x="2520675" y="1791661"/>
                  <a:pt x="2585887" y="1714608"/>
                  <a:pt x="2529840" y="1849120"/>
                </a:cubicBezTo>
                <a:lnTo>
                  <a:pt x="2479040" y="1971040"/>
                </a:lnTo>
                <a:cubicBezTo>
                  <a:pt x="2258675" y="1961459"/>
                  <a:pt x="2253159" y="1991350"/>
                  <a:pt x="2072640" y="1879600"/>
                </a:cubicBezTo>
                <a:cubicBezTo>
                  <a:pt x="2051570" y="1866557"/>
                  <a:pt x="2014102" y="1798970"/>
                  <a:pt x="2001520" y="1778000"/>
                </a:cubicBezTo>
                <a:cubicBezTo>
                  <a:pt x="1998133" y="1754293"/>
                  <a:pt x="1996056" y="1730362"/>
                  <a:pt x="1991360" y="1706880"/>
                </a:cubicBezTo>
                <a:cubicBezTo>
                  <a:pt x="1978603" y="1643093"/>
                  <a:pt x="1970087" y="1622740"/>
                  <a:pt x="1950720" y="1564640"/>
                </a:cubicBezTo>
                <a:cubicBezTo>
                  <a:pt x="1933823" y="1446361"/>
                  <a:pt x="1937051" y="1483570"/>
                  <a:pt x="1930400" y="1310640"/>
                </a:cubicBezTo>
                <a:cubicBezTo>
                  <a:pt x="1925973" y="1195529"/>
                  <a:pt x="1926295" y="1080237"/>
                  <a:pt x="1920240" y="965200"/>
                </a:cubicBezTo>
                <a:cubicBezTo>
                  <a:pt x="1919506" y="951256"/>
                  <a:pt x="1912818" y="938252"/>
                  <a:pt x="1910080" y="924560"/>
                </a:cubicBezTo>
                <a:cubicBezTo>
                  <a:pt x="1884463" y="796474"/>
                  <a:pt x="1924397" y="925684"/>
                  <a:pt x="1849120" y="721360"/>
                </a:cubicBezTo>
                <a:cubicBezTo>
                  <a:pt x="1842815" y="704247"/>
                  <a:pt x="1838591" y="685946"/>
                  <a:pt x="1828800" y="670560"/>
                </a:cubicBezTo>
                <a:cubicBezTo>
                  <a:pt x="1814599" y="648245"/>
                  <a:pt x="1794933" y="629920"/>
                  <a:pt x="1778000" y="609600"/>
                </a:cubicBezTo>
                <a:cubicBezTo>
                  <a:pt x="1774613" y="596053"/>
                  <a:pt x="1774768" y="581084"/>
                  <a:pt x="1767840" y="568960"/>
                </a:cubicBezTo>
                <a:cubicBezTo>
                  <a:pt x="1760711" y="556485"/>
                  <a:pt x="1746558" y="549518"/>
                  <a:pt x="1737360" y="538480"/>
                </a:cubicBezTo>
                <a:cubicBezTo>
                  <a:pt x="1690795" y="482602"/>
                  <a:pt x="1747428" y="503611"/>
                  <a:pt x="1625600" y="457200"/>
                </a:cubicBezTo>
                <a:cubicBezTo>
                  <a:pt x="1586454" y="442287"/>
                  <a:pt x="1503680" y="426720"/>
                  <a:pt x="1503680" y="426720"/>
                </a:cubicBezTo>
                <a:lnTo>
                  <a:pt x="1452880" y="40640"/>
                </a:lnTo>
                <a:lnTo>
                  <a:pt x="1046480" y="0"/>
                </a:lnTo>
                <a:close/>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F8C5FB8-2EC2-5CC7-015E-57946F17E197}"/>
              </a:ext>
            </a:extLst>
          </p:cNvPr>
          <p:cNvSpPr txBox="1"/>
          <p:nvPr/>
        </p:nvSpPr>
        <p:spPr>
          <a:xfrm>
            <a:off x="1300480" y="4576842"/>
            <a:ext cx="2235200" cy="646331"/>
          </a:xfrm>
          <a:prstGeom prst="rect">
            <a:avLst/>
          </a:prstGeom>
          <a:noFill/>
        </p:spPr>
        <p:txBody>
          <a:bodyPr wrap="square" rtlCol="0">
            <a:spAutoFit/>
          </a:bodyPr>
          <a:lstStyle/>
          <a:p>
            <a:r>
              <a:rPr lang="en-US" b="1" dirty="0">
                <a:solidFill>
                  <a:srgbClr val="FF0000"/>
                </a:solidFill>
              </a:rPr>
              <a:t>Our village location and boundaries</a:t>
            </a:r>
          </a:p>
        </p:txBody>
      </p:sp>
      <p:sp>
        <p:nvSpPr>
          <p:cNvPr id="4" name="TextBox 3">
            <a:extLst>
              <a:ext uri="{FF2B5EF4-FFF2-40B4-BE49-F238E27FC236}">
                <a16:creationId xmlns:a16="http://schemas.microsoft.com/office/drawing/2014/main" id="{256E7802-00AE-9842-AB57-C631B378A594}"/>
              </a:ext>
            </a:extLst>
          </p:cNvPr>
          <p:cNvSpPr txBox="1"/>
          <p:nvPr/>
        </p:nvSpPr>
        <p:spPr>
          <a:xfrm>
            <a:off x="9061156" y="5842933"/>
            <a:ext cx="2786184" cy="646331"/>
          </a:xfrm>
          <a:prstGeom prst="rect">
            <a:avLst/>
          </a:prstGeom>
          <a:noFill/>
        </p:spPr>
        <p:txBody>
          <a:bodyPr wrap="square" lIns="91440" tIns="45720" rIns="91440" bIns="45720" rtlCol="0" anchor="t">
            <a:spAutoFit/>
          </a:bodyPr>
          <a:lstStyle/>
          <a:p>
            <a:r>
              <a:rPr lang="en-US" b="1" dirty="0">
                <a:solidFill>
                  <a:srgbClr val="FF0000"/>
                </a:solidFill>
              </a:rPr>
              <a:t>* Highly recommended to include a scale reference.</a:t>
            </a:r>
            <a:endParaRPr lang="en-US" dirty="0">
              <a:cs typeface="Calibri" panose="020F0502020204030204"/>
            </a:endParaRPr>
          </a:p>
        </p:txBody>
      </p:sp>
      <p:pic>
        <p:nvPicPr>
          <p:cNvPr id="9" name="Picture 8">
            <a:extLst>
              <a:ext uri="{FF2B5EF4-FFF2-40B4-BE49-F238E27FC236}">
                <a16:creationId xmlns:a16="http://schemas.microsoft.com/office/drawing/2014/main" id="{7674EE51-C731-A70D-B0C3-FBA1D59FBBB4}"/>
              </a:ext>
            </a:extLst>
          </p:cNvPr>
          <p:cNvPicPr>
            <a:picLocks noChangeAspect="1"/>
          </p:cNvPicPr>
          <p:nvPr/>
        </p:nvPicPr>
        <p:blipFill>
          <a:blip r:embed="rId3"/>
          <a:stretch>
            <a:fillRect/>
          </a:stretch>
        </p:blipFill>
        <p:spPr>
          <a:xfrm>
            <a:off x="7373815" y="5657483"/>
            <a:ext cx="1524000" cy="771525"/>
          </a:xfrm>
          <a:prstGeom prst="rect">
            <a:avLst/>
          </a:prstGeom>
        </p:spPr>
      </p:pic>
    </p:spTree>
    <p:extLst>
      <p:ext uri="{BB962C8B-B14F-4D97-AF65-F5344CB8AC3E}">
        <p14:creationId xmlns:p14="http://schemas.microsoft.com/office/powerpoint/2010/main" val="441311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p:txBody>
          <a:bodyPr/>
          <a:lstStyle/>
          <a:p>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1: </a:t>
            </a:r>
            <a:r>
              <a:rPr lang="es-ES" b="1" dirty="0" err="1">
                <a:solidFill>
                  <a:schemeClr val="bg1"/>
                </a:solidFill>
                <a:effectLst>
                  <a:outerShdw blurRad="38100" dist="38100" dir="2700000" algn="tl">
                    <a:srgbClr val="000000">
                      <a:alpha val="43137"/>
                    </a:srgbClr>
                  </a:outerShdw>
                </a:effectLst>
                <a:latin typeface="Gill Sans Nova" panose="020B0602020104020203" pitchFamily="34" charset="0"/>
              </a:rPr>
              <a:t>Getting</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 </a:t>
            </a:r>
            <a:r>
              <a:rPr lang="es-ES" b="1" dirty="0" err="1">
                <a:solidFill>
                  <a:schemeClr val="bg1"/>
                </a:solidFill>
                <a:effectLst>
                  <a:outerShdw blurRad="38100" dist="38100" dir="2700000" algn="tl">
                    <a:srgbClr val="000000">
                      <a:alpha val="43137"/>
                    </a:srgbClr>
                  </a:outerShdw>
                </a:effectLst>
                <a:latin typeface="Gill Sans Nova" panose="020B0602020104020203" pitchFamily="34" charset="0"/>
              </a:rPr>
              <a:t>to</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 </a:t>
            </a:r>
            <a:r>
              <a:rPr lang="es-ES" b="1" dirty="0" err="1">
                <a:solidFill>
                  <a:schemeClr val="bg1"/>
                </a:solidFill>
                <a:effectLst>
                  <a:outerShdw blurRad="38100" dist="38100" dir="2700000" algn="tl">
                    <a:srgbClr val="000000">
                      <a:alpha val="43137"/>
                    </a:srgbClr>
                  </a:outerShdw>
                </a:effectLst>
                <a:latin typeface="Gill Sans Nova" panose="020B0602020104020203" pitchFamily="34" charset="0"/>
              </a:rPr>
              <a:t>know</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 the </a:t>
            </a:r>
            <a:r>
              <a:rPr lang="es-ES" b="1" dirty="0" err="1">
                <a:solidFill>
                  <a:schemeClr val="bg1"/>
                </a:solidFill>
                <a:effectLst>
                  <a:outerShdw blurRad="38100" dist="38100" dir="2700000" algn="tl">
                    <a:srgbClr val="000000">
                      <a:alpha val="43137"/>
                    </a:srgbClr>
                  </a:outerShdw>
                </a:effectLst>
                <a:latin typeface="Gill Sans Nova" panose="020B0602020104020203" pitchFamily="34" charset="0"/>
              </a:rPr>
              <a:t>village</a:t>
            </a:r>
            <a:r>
              <a:rPr lang="es-ES" dirty="0">
                <a:solidFill>
                  <a:schemeClr val="bg1"/>
                </a:solidFill>
              </a:rPr>
              <a:t>	</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provide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information</a:t>
            </a:r>
            <a:r>
              <a:rPr lang="es-ES" i="1" dirty="0">
                <a:solidFill>
                  <a:schemeClr val="bg1"/>
                </a:solidFill>
                <a:latin typeface="Gill Sans Nova" panose="020B0602020104020203" pitchFamily="34" charset="0"/>
              </a:rPr>
              <a:t> of the </a:t>
            </a:r>
            <a:r>
              <a:rPr lang="es-ES" i="1" dirty="0" err="1">
                <a:solidFill>
                  <a:schemeClr val="bg1"/>
                </a:solidFill>
                <a:latin typeface="Gill Sans Nova" panose="020B0602020104020203" pitchFamily="34" charset="0"/>
              </a:rPr>
              <a:t>main</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aspects</a:t>
            </a:r>
            <a:r>
              <a:rPr lang="es-ES" i="1" dirty="0">
                <a:solidFill>
                  <a:schemeClr val="bg1"/>
                </a:solidFill>
                <a:latin typeface="Gill Sans Nova" panose="020B0602020104020203" pitchFamily="34" charset="0"/>
              </a:rPr>
              <a:t> of the </a:t>
            </a:r>
            <a:r>
              <a:rPr lang="es-ES" i="1" dirty="0" err="1">
                <a:solidFill>
                  <a:schemeClr val="bg1"/>
                </a:solidFill>
                <a:latin typeface="Gill Sans Nova" panose="020B0602020104020203" pitchFamily="34" charset="0"/>
              </a:rPr>
              <a:t>village</a:t>
            </a:r>
            <a:r>
              <a:rPr lang="es-ES" i="1" dirty="0">
                <a:solidFill>
                  <a:schemeClr val="bg1"/>
                </a:solidFill>
                <a:latin typeface="Gill Sans Nova" panose="020B0602020104020203" pitchFamily="34" charset="0"/>
              </a:rPr>
              <a:t> as </a:t>
            </a:r>
            <a:r>
              <a:rPr lang="es-ES" i="1" dirty="0" err="1">
                <a:solidFill>
                  <a:schemeClr val="bg1"/>
                </a:solidFill>
                <a:latin typeface="Gill Sans Nova" panose="020B0602020104020203" pitchFamily="34" charset="0"/>
              </a:rPr>
              <a:t>an</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introductory</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4275614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838200" y="365125"/>
            <a:ext cx="10515600" cy="2603362"/>
          </a:xfrm>
        </p:spPr>
        <p:txBody>
          <a:bodyPr>
            <a:normAutofit/>
          </a:bodyPr>
          <a:lstStyle/>
          <a:p>
            <a:pPr algn="just"/>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2: </a:t>
            </a:r>
            <a:r>
              <a:rPr lang="es-ES" sz="4400" b="1" dirty="0">
                <a:solidFill>
                  <a:schemeClr val="bg1"/>
                </a:solidFill>
                <a:effectLst>
                  <a:outerShdw blurRad="38100" dist="38100" dir="2700000" algn="tl">
                    <a:srgbClr val="000000">
                      <a:alpha val="43137"/>
                    </a:srgbClr>
                  </a:outerShdw>
                </a:effectLst>
                <a:latin typeface="Gill Sans Nova"/>
              </a:rPr>
              <a:t>Tell </a:t>
            </a:r>
            <a:r>
              <a:rPr lang="es-ES" sz="4400" b="1" dirty="0" err="1">
                <a:solidFill>
                  <a:schemeClr val="bg1"/>
                </a:solidFill>
                <a:effectLst>
                  <a:outerShdw blurRad="38100" dist="38100" dir="2700000" algn="tl">
                    <a:srgbClr val="000000">
                      <a:alpha val="43137"/>
                    </a:srgbClr>
                  </a:outerShdw>
                </a:effectLst>
                <a:latin typeface="Gill Sans Nova"/>
              </a:rPr>
              <a:t>us</a:t>
            </a:r>
            <a:r>
              <a:rPr lang="es-ES" sz="4400" b="1" dirty="0">
                <a:solidFill>
                  <a:schemeClr val="bg1"/>
                </a:solidFill>
                <a:effectLst>
                  <a:outerShdw blurRad="38100" dist="38100" dir="2700000" algn="tl">
                    <a:srgbClr val="000000">
                      <a:alpha val="43137"/>
                    </a:srgbClr>
                  </a:outerShdw>
                </a:effectLst>
                <a:latin typeface="Gill Sans Nova"/>
              </a:rPr>
              <a:t> </a:t>
            </a:r>
            <a:r>
              <a:rPr lang="es-ES" sz="4400" b="1" dirty="0" err="1">
                <a:solidFill>
                  <a:schemeClr val="bg1"/>
                </a:solidFill>
                <a:effectLst>
                  <a:outerShdw blurRad="38100" dist="38100" dir="2700000" algn="tl">
                    <a:srgbClr val="000000">
                      <a:alpha val="43137"/>
                    </a:srgbClr>
                  </a:outerShdw>
                </a:effectLst>
                <a:latin typeface="Gill Sans Nova"/>
              </a:rPr>
              <a:t>about</a:t>
            </a:r>
            <a:r>
              <a:rPr lang="es-ES" sz="4400" b="1" dirty="0">
                <a:solidFill>
                  <a:schemeClr val="bg1"/>
                </a:solidFill>
                <a:effectLst>
                  <a:outerShdw blurRad="38100" dist="38100" dir="2700000" algn="tl">
                    <a:srgbClr val="000000">
                      <a:alpha val="43137"/>
                    </a:srgbClr>
                  </a:outerShdw>
                </a:effectLst>
                <a:latin typeface="Gill Sans Nova"/>
              </a:rPr>
              <a:t> the </a:t>
            </a:r>
            <a:r>
              <a:rPr lang="es-ES" sz="4400" b="1" dirty="0" err="1">
                <a:solidFill>
                  <a:schemeClr val="bg1"/>
                </a:solidFill>
                <a:effectLst>
                  <a:outerShdw blurRad="38100" dist="38100" dir="2700000" algn="tl">
                    <a:srgbClr val="000000">
                      <a:alpha val="43137"/>
                    </a:srgbClr>
                  </a:outerShdw>
                </a:effectLst>
                <a:latin typeface="Gill Sans Nova"/>
              </a:rPr>
              <a:t>most</a:t>
            </a:r>
            <a:r>
              <a:rPr lang="es-ES" sz="4400" b="1" dirty="0">
                <a:solidFill>
                  <a:schemeClr val="bg1"/>
                </a:solidFill>
                <a:effectLst>
                  <a:outerShdw blurRad="38100" dist="38100" dir="2700000" algn="tl">
                    <a:srgbClr val="000000">
                      <a:alpha val="43137"/>
                    </a:srgbClr>
                  </a:outerShdw>
                </a:effectLst>
                <a:latin typeface="Gill Sans Nova"/>
              </a:rPr>
              <a:t> </a:t>
            </a:r>
            <a:r>
              <a:rPr lang="es-ES" sz="4400" b="1" dirty="0" err="1">
                <a:solidFill>
                  <a:schemeClr val="bg1"/>
                </a:solidFill>
                <a:effectLst>
                  <a:outerShdw blurRad="38100" dist="38100" dir="2700000" algn="tl">
                    <a:srgbClr val="000000">
                      <a:alpha val="43137"/>
                    </a:srgbClr>
                  </a:outerShdw>
                </a:effectLst>
                <a:latin typeface="Gill Sans Nova"/>
              </a:rPr>
              <a:t>innovative</a:t>
            </a:r>
            <a:r>
              <a:rPr lang="es-ES" sz="4400" b="1" dirty="0">
                <a:solidFill>
                  <a:schemeClr val="bg1"/>
                </a:solidFill>
                <a:effectLst>
                  <a:outerShdw blurRad="38100" dist="38100" dir="2700000" algn="tl">
                    <a:srgbClr val="000000">
                      <a:alpha val="43137"/>
                    </a:srgbClr>
                  </a:outerShdw>
                </a:effectLst>
                <a:latin typeface="Gill Sans Nova"/>
              </a:rPr>
              <a:t> </a:t>
            </a:r>
            <a:r>
              <a:rPr lang="es-ES" sz="4400" b="1" dirty="0" err="1">
                <a:solidFill>
                  <a:schemeClr val="bg1"/>
                </a:solidFill>
                <a:effectLst>
                  <a:outerShdw blurRad="38100" dist="38100" dir="2700000" algn="tl">
                    <a:srgbClr val="000000">
                      <a:alpha val="43137"/>
                    </a:srgbClr>
                  </a:outerShdw>
                </a:effectLst>
                <a:latin typeface="Gill Sans Nova"/>
              </a:rPr>
              <a:t>initiative</a:t>
            </a:r>
            <a:r>
              <a:rPr lang="es-ES" sz="4400" b="1" dirty="0">
                <a:solidFill>
                  <a:schemeClr val="bg1"/>
                </a:solidFill>
                <a:effectLst>
                  <a:outerShdw blurRad="38100" dist="38100" dir="2700000" algn="tl">
                    <a:srgbClr val="000000">
                      <a:alpha val="43137"/>
                    </a:srgbClr>
                  </a:outerShdw>
                </a:effectLst>
                <a:latin typeface="Gill Sans Nova"/>
              </a:rPr>
              <a:t> </a:t>
            </a:r>
            <a:r>
              <a:rPr lang="es-ES" sz="4400" b="1" dirty="0" err="1">
                <a:solidFill>
                  <a:schemeClr val="bg1"/>
                </a:solidFill>
                <a:effectLst>
                  <a:outerShdw blurRad="38100" dist="38100" dir="2700000" algn="tl">
                    <a:srgbClr val="000000">
                      <a:alpha val="43137"/>
                    </a:srgbClr>
                  </a:outerShdw>
                </a:effectLst>
                <a:latin typeface="Gill Sans Nova"/>
              </a:rPr>
              <a:t>developed</a:t>
            </a:r>
            <a:r>
              <a:rPr lang="es-ES" sz="4400" b="1" dirty="0">
                <a:solidFill>
                  <a:schemeClr val="bg1"/>
                </a:solidFill>
                <a:effectLst>
                  <a:outerShdw blurRad="38100" dist="38100" dir="2700000" algn="tl">
                    <a:srgbClr val="000000">
                      <a:alpha val="43137"/>
                    </a:srgbClr>
                  </a:outerShdw>
                </a:effectLst>
                <a:latin typeface="Gill Sans Nova"/>
              </a:rPr>
              <a:t> in the </a:t>
            </a:r>
            <a:r>
              <a:rPr lang="es-ES" sz="4400" b="1" dirty="0" err="1">
                <a:solidFill>
                  <a:schemeClr val="bg1"/>
                </a:solidFill>
                <a:effectLst>
                  <a:outerShdw blurRad="38100" dist="38100" dir="2700000" algn="tl">
                    <a:srgbClr val="000000">
                      <a:alpha val="43137"/>
                    </a:srgbClr>
                  </a:outerShdw>
                </a:effectLst>
                <a:latin typeface="Gill Sans Nova"/>
              </a:rPr>
              <a:t>village</a:t>
            </a:r>
            <a:r>
              <a:rPr lang="es-ES" sz="4400" b="1" dirty="0">
                <a:solidFill>
                  <a:schemeClr val="bg1"/>
                </a:solidFill>
                <a:effectLst>
                  <a:outerShdw blurRad="38100" dist="38100" dir="2700000" algn="tl">
                    <a:srgbClr val="000000">
                      <a:alpha val="43137"/>
                    </a:srgbClr>
                  </a:outerShdw>
                </a:effectLst>
                <a:latin typeface="Gill Sans Nova"/>
              </a:rPr>
              <a:t> </a:t>
            </a:r>
            <a:r>
              <a:rPr lang="es-ES" sz="4400" b="1" dirty="0" err="1">
                <a:solidFill>
                  <a:schemeClr val="bg1"/>
                </a:solidFill>
                <a:effectLst>
                  <a:outerShdw blurRad="38100" dist="38100" dir="2700000" algn="tl">
                    <a:srgbClr val="000000">
                      <a:alpha val="43137"/>
                    </a:srgbClr>
                  </a:outerShdw>
                </a:effectLst>
                <a:latin typeface="Gill Sans Nova"/>
              </a:rPr>
              <a:t>for</a:t>
            </a:r>
            <a:r>
              <a:rPr lang="es-ES" sz="4400" b="1" dirty="0">
                <a:solidFill>
                  <a:schemeClr val="bg1"/>
                </a:solidFill>
                <a:effectLst>
                  <a:outerShdw blurRad="38100" dist="38100" dir="2700000" algn="tl">
                    <a:srgbClr val="000000">
                      <a:alpha val="43137"/>
                    </a:srgbClr>
                  </a:outerShdw>
                </a:effectLst>
                <a:latin typeface="Gill Sans Nova"/>
              </a:rPr>
              <a:t> </a:t>
            </a:r>
            <a:r>
              <a:rPr lang="es-ES" sz="4400" b="1" dirty="0" err="1">
                <a:solidFill>
                  <a:schemeClr val="bg1"/>
                </a:solidFill>
                <a:effectLst>
                  <a:outerShdw blurRad="38100" dist="38100" dir="2700000" algn="tl">
                    <a:srgbClr val="000000">
                      <a:alpha val="43137"/>
                    </a:srgbClr>
                  </a:outerShdw>
                </a:effectLst>
                <a:latin typeface="Gill Sans Nova"/>
              </a:rPr>
              <a:t>tourism</a:t>
            </a:r>
            <a:r>
              <a:rPr lang="es-ES" dirty="0">
                <a:solidFill>
                  <a:schemeClr val="bg1"/>
                </a:solidFill>
              </a:rPr>
              <a:t>	</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2968487"/>
            <a:ext cx="10515600" cy="3473520"/>
          </a:xfrm>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highlight</a:t>
            </a:r>
            <a:r>
              <a:rPr lang="es-ES" i="1" dirty="0">
                <a:solidFill>
                  <a:schemeClr val="bg1"/>
                </a:solidFill>
                <a:latin typeface="Gill Sans Nova" panose="020B0602020104020203" pitchFamily="34" charset="0"/>
              </a:rPr>
              <a:t> the </a:t>
            </a:r>
            <a:r>
              <a:rPr lang="es-ES" i="1" dirty="0" err="1">
                <a:solidFill>
                  <a:schemeClr val="bg1"/>
                </a:solidFill>
                <a:latin typeface="Gill Sans Nova" panose="020B0602020104020203" pitchFamily="34" charset="0"/>
              </a:rPr>
              <a:t>most</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innovative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initiative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developed</a:t>
            </a:r>
            <a:r>
              <a:rPr lang="es-ES" i="1" dirty="0">
                <a:solidFill>
                  <a:schemeClr val="bg1"/>
                </a:solidFill>
                <a:latin typeface="Gill Sans Nova" panose="020B0602020104020203" pitchFamily="34" charset="0"/>
              </a:rPr>
              <a:t> in the </a:t>
            </a:r>
            <a:r>
              <a:rPr lang="es-ES" i="1" dirty="0" err="1">
                <a:solidFill>
                  <a:schemeClr val="bg1"/>
                </a:solidFill>
                <a:latin typeface="Gill Sans Nova" panose="020B0602020104020203" pitchFamily="34" charset="0"/>
              </a:rPr>
              <a:t>village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for</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tourism</a:t>
            </a:r>
            <a:r>
              <a:rPr lang="es-ES" i="1" dirty="0">
                <a:solidFill>
                  <a:schemeClr val="bg1"/>
                </a:solidFill>
                <a:latin typeface="Gill Sans Nova" panose="020B0602020104020203" pitchFamily="34" charset="0"/>
              </a:rPr>
              <a:t>.</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266484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838200" y="365125"/>
            <a:ext cx="10515600" cy="1622701"/>
          </a:xfrm>
        </p:spPr>
        <p:txBody>
          <a:bodyPr>
            <a:normAutofit/>
          </a:bodyPr>
          <a:lstStyle/>
          <a:p>
            <a:pPr algn="just"/>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3: </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AREA 1 - </a:t>
            </a:r>
            <a:r>
              <a:rPr lang="es-ES" sz="4400" b="1" dirty="0">
                <a:solidFill>
                  <a:schemeClr val="bg1"/>
                </a:solidFill>
                <a:effectLst>
                  <a:outerShdw blurRad="38100" dist="38100" dir="2700000" algn="tl">
                    <a:srgbClr val="000000">
                      <a:alpha val="43137"/>
                    </a:srgbClr>
                  </a:outerShdw>
                </a:effectLst>
                <a:latin typeface="Gill Sans Nova" panose="020B0602020104020203" pitchFamily="34" charset="0"/>
              </a:rPr>
              <a:t>Cultural and Natural Resources</a:t>
            </a:r>
            <a:r>
              <a:rPr lang="es-ES" dirty="0">
                <a:solidFill>
                  <a:schemeClr val="bg1"/>
                </a:solidFill>
              </a:rPr>
              <a:t>	</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n-GB" i="1" dirty="0">
                <a:solidFill>
                  <a:schemeClr val="bg1"/>
                </a:solidFill>
                <a:latin typeface="Gill Sans Nova" panose="020B0602020104020203" pitchFamily="34" charset="0"/>
              </a:rPr>
              <a:t>illustrate the information provided in the section </a:t>
            </a:r>
            <a:r>
              <a:rPr lang="en-GB" i="1" dirty="0">
                <a:solidFill>
                  <a:srgbClr val="00B0F0"/>
                </a:solidFill>
                <a:latin typeface="Gill Sans Nova" panose="020B0602020104020203" pitchFamily="34" charset="0"/>
              </a:rPr>
              <a:t>4. Areas of Evaluation </a:t>
            </a:r>
            <a:r>
              <a:rPr lang="en-GB" i="1" dirty="0">
                <a:solidFill>
                  <a:schemeClr val="bg1"/>
                </a:solidFill>
                <a:latin typeface="Gill Sans Nova" panose="020B0602020104020203" pitchFamily="34" charset="0"/>
              </a:rPr>
              <a:t>of the Online Application Form related to this area of evaluation. </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124902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838200" y="365125"/>
            <a:ext cx="10515600" cy="1622701"/>
          </a:xfrm>
        </p:spPr>
        <p:txBody>
          <a:bodyPr>
            <a:normAutofit/>
          </a:bodyPr>
          <a:lstStyle/>
          <a:p>
            <a:pPr algn="just"/>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4: </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AREA 2 - </a:t>
            </a:r>
            <a:r>
              <a:rPr lang="en-GB" sz="4400" b="1" dirty="0">
                <a:solidFill>
                  <a:schemeClr val="bg1"/>
                </a:solidFill>
                <a:effectLst>
                  <a:outerShdw blurRad="38100" dist="38100" dir="2700000" algn="tl">
                    <a:srgbClr val="000000">
                      <a:alpha val="43137"/>
                    </a:srgbClr>
                  </a:outerShdw>
                </a:effectLst>
                <a:latin typeface="Gill Sans Nova" panose="020B0602020104020203" pitchFamily="34" charset="0"/>
              </a:rPr>
              <a:t>Promotion and Conservation of Cultural Resources</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n-GB" i="1" dirty="0">
                <a:solidFill>
                  <a:schemeClr val="bg1"/>
                </a:solidFill>
                <a:latin typeface="Gill Sans Nova" panose="020B0602020104020203" pitchFamily="34" charset="0"/>
              </a:rPr>
              <a:t>illustrate the information provided in the section </a:t>
            </a:r>
            <a:r>
              <a:rPr lang="en-GB" i="1" dirty="0">
                <a:solidFill>
                  <a:srgbClr val="00B0F0"/>
                </a:solidFill>
                <a:latin typeface="Gill Sans Nova" panose="020B0602020104020203" pitchFamily="34" charset="0"/>
              </a:rPr>
              <a:t>4. Areas of Evaluation </a:t>
            </a:r>
            <a:r>
              <a:rPr lang="en-GB" i="1" dirty="0">
                <a:solidFill>
                  <a:schemeClr val="bg1"/>
                </a:solidFill>
                <a:latin typeface="Gill Sans Nova" panose="020B0602020104020203" pitchFamily="34" charset="0"/>
              </a:rPr>
              <a:t>of the Online Application Form related to this area of evaluation. </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1911767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472108" y="365125"/>
            <a:ext cx="11247784" cy="1622701"/>
          </a:xfrm>
        </p:spPr>
        <p:txBody>
          <a:bodyPr>
            <a:normAutofit/>
          </a:bodyPr>
          <a:lstStyle/>
          <a:p>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5: </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AREA 3 - </a:t>
            </a:r>
            <a:r>
              <a:rPr lang="en-GB" sz="4400" b="1" dirty="0">
                <a:solidFill>
                  <a:schemeClr val="bg1"/>
                </a:solidFill>
                <a:effectLst>
                  <a:outerShdw blurRad="38100" dist="38100" dir="2700000" algn="tl">
                    <a:srgbClr val="000000">
                      <a:alpha val="43137"/>
                    </a:srgbClr>
                  </a:outerShdw>
                </a:effectLst>
                <a:latin typeface="Gill Sans Nova" panose="020B0602020104020203" pitchFamily="34" charset="0"/>
              </a:rPr>
              <a:t>Economic Sustainability</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n-GB" i="1" dirty="0">
                <a:solidFill>
                  <a:schemeClr val="bg1"/>
                </a:solidFill>
                <a:latin typeface="Gill Sans Nova" panose="020B0602020104020203" pitchFamily="34" charset="0"/>
              </a:rPr>
              <a:t>illustrate the information provided in the section </a:t>
            </a:r>
            <a:r>
              <a:rPr lang="en-GB" i="1" dirty="0">
                <a:solidFill>
                  <a:srgbClr val="00B0F0"/>
                </a:solidFill>
                <a:latin typeface="Gill Sans Nova" panose="020B0602020104020203" pitchFamily="34" charset="0"/>
              </a:rPr>
              <a:t>4. Areas of Evaluation </a:t>
            </a:r>
            <a:r>
              <a:rPr lang="en-GB" i="1" dirty="0">
                <a:solidFill>
                  <a:schemeClr val="bg1"/>
                </a:solidFill>
                <a:latin typeface="Gill Sans Nova" panose="020B0602020104020203" pitchFamily="34" charset="0"/>
              </a:rPr>
              <a:t>of the Online Application Form related to this area of evaluation. </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701438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472108" y="365125"/>
            <a:ext cx="11247784" cy="1622701"/>
          </a:xfrm>
        </p:spPr>
        <p:txBody>
          <a:bodyPr>
            <a:normAutofit/>
          </a:bodyPr>
          <a:lstStyle/>
          <a:p>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6: </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AREA 4 - </a:t>
            </a:r>
            <a:r>
              <a:rPr lang="en-GB" sz="4400" b="1" dirty="0">
                <a:solidFill>
                  <a:schemeClr val="bg1"/>
                </a:solidFill>
                <a:effectLst>
                  <a:outerShdw blurRad="38100" dist="38100" dir="2700000" algn="tl">
                    <a:srgbClr val="000000">
                      <a:alpha val="43137"/>
                    </a:srgbClr>
                  </a:outerShdw>
                </a:effectLst>
                <a:latin typeface="Gill Sans Nova" panose="020B0602020104020203" pitchFamily="34" charset="0"/>
              </a:rPr>
              <a:t>Social Sustainability</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n-GB" i="1" dirty="0">
                <a:solidFill>
                  <a:schemeClr val="bg1"/>
                </a:solidFill>
                <a:latin typeface="Gill Sans Nova" panose="020B0602020104020203" pitchFamily="34" charset="0"/>
              </a:rPr>
              <a:t>illustrate the information provided in the section </a:t>
            </a:r>
            <a:r>
              <a:rPr lang="en-GB" i="1" dirty="0">
                <a:solidFill>
                  <a:srgbClr val="00B0F0"/>
                </a:solidFill>
                <a:latin typeface="Gill Sans Nova" panose="020B0602020104020203" pitchFamily="34" charset="0"/>
              </a:rPr>
              <a:t>4. Areas of Evaluation </a:t>
            </a:r>
            <a:r>
              <a:rPr lang="en-GB" i="1" dirty="0">
                <a:solidFill>
                  <a:schemeClr val="bg1"/>
                </a:solidFill>
                <a:latin typeface="Gill Sans Nova" panose="020B0602020104020203" pitchFamily="34" charset="0"/>
              </a:rPr>
              <a:t>of the Online Application Form related to this area of evaluation. </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11546450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853ee90-a516-4dd4-b7da-bce55a87aab8" xsi:nil="true"/>
    <lcf76f155ced4ddcb4097134ff3c332f xmlns="9d86ce9d-3996-44b9-8a89-8029955d009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47747CC9486835478E5F4882388873E5" ma:contentTypeVersion="17" ma:contentTypeDescription="Ein neues Dokument erstellen." ma:contentTypeScope="" ma:versionID="35cf66cd6415d9598cd32e5a59862967">
  <xsd:schema xmlns:xsd="http://www.w3.org/2001/XMLSchema" xmlns:xs="http://www.w3.org/2001/XMLSchema" xmlns:p="http://schemas.microsoft.com/office/2006/metadata/properties" xmlns:ns2="9d86ce9d-3996-44b9-8a89-8029955d0099" xmlns:ns3="1853ee90-a516-4dd4-b7da-bce55a87aab8" targetNamespace="http://schemas.microsoft.com/office/2006/metadata/properties" ma:root="true" ma:fieldsID="de3f236bfa4b9a992956651c155faaaf" ns2:_="" ns3:_="">
    <xsd:import namespace="9d86ce9d-3996-44b9-8a89-8029955d0099"/>
    <xsd:import namespace="1853ee90-a516-4dd4-b7da-bce55a87aab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OCR" minOccurs="0"/>
                <xsd:element ref="ns2:MediaServiceObjectDetectorVersions" minOccurs="0"/>
                <xsd:element ref="ns2:MediaServiceSearchProperties"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86ce9d-3996-44b9-8a89-8029955d00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Bildmarkierungen" ma:readOnly="false" ma:fieldId="{5cf76f15-5ced-4ddc-b409-7134ff3c332f}" ma:taxonomyMulti="true" ma:sspId="68b15552-447e-4208-acc3-917cb2bdc37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description="" ma:indexed="true" ma:internalName="MediaServiceLocation" ma:readOnly="true">
      <xsd:simpleType>
        <xsd:restriction base="dms:Text"/>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853ee90-a516-4dd4-b7da-bce55a87aab8" elementFormDefault="qualified">
    <xsd:import namespace="http://schemas.microsoft.com/office/2006/documentManagement/types"/>
    <xsd:import namespace="http://schemas.microsoft.com/office/infopath/2007/PartnerControls"/>
    <xsd:element name="SharedWithUsers" ma:index="14"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Freigegeben für - Details" ma:internalName="SharedWithDetails" ma:readOnly="true">
      <xsd:simpleType>
        <xsd:restriction base="dms:Note">
          <xsd:maxLength value="255"/>
        </xsd:restriction>
      </xsd:simpleType>
    </xsd:element>
    <xsd:element name="TaxCatchAll" ma:index="18" nillable="true" ma:displayName="Taxonomy Catch All Column" ma:hidden="true" ma:list="{23d599f0-84ce-46d9-a274-85e071b331e1}" ma:internalName="TaxCatchAll" ma:showField="CatchAllData" ma:web="1853ee90-a516-4dd4-b7da-bce55a87aab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F4E2BA0-8741-40AC-9707-BE1B3FE43ECA}">
  <ds:schemaRefs>
    <ds:schemaRef ds:uri="http://schemas.microsoft.com/office/2006/metadata/properties"/>
    <ds:schemaRef ds:uri="http://schemas.microsoft.com/office/infopath/2007/PartnerControls"/>
    <ds:schemaRef ds:uri="6c4cdef0-01c3-459d-9594-ba3879ca2a7d"/>
    <ds:schemaRef ds:uri="66b4956e-bafa-45cb-a467-afbd5bf22071"/>
  </ds:schemaRefs>
</ds:datastoreItem>
</file>

<file path=customXml/itemProps2.xml><?xml version="1.0" encoding="utf-8"?>
<ds:datastoreItem xmlns:ds="http://schemas.openxmlformats.org/officeDocument/2006/customXml" ds:itemID="{1B61ADD7-E17C-43F4-9B93-ECF916DE7E93}"/>
</file>

<file path=customXml/itemProps3.xml><?xml version="1.0" encoding="utf-8"?>
<ds:datastoreItem xmlns:ds="http://schemas.openxmlformats.org/officeDocument/2006/customXml" ds:itemID="{90B5E2FD-E387-48AA-BA97-363CCE50F58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837</Words>
  <Application>Microsoft Office PowerPoint</Application>
  <PresentationFormat>Breitbild</PresentationFormat>
  <Paragraphs>44</Paragraphs>
  <Slides>15</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15</vt:i4>
      </vt:variant>
    </vt:vector>
  </HeadingPairs>
  <TitlesOfParts>
    <vt:vector size="20" baseType="lpstr">
      <vt:lpstr>Arial</vt:lpstr>
      <vt:lpstr>Calibri</vt:lpstr>
      <vt:lpstr>Calibri Light</vt:lpstr>
      <vt:lpstr>Gill Sans Nova</vt:lpstr>
      <vt:lpstr>Office Theme</vt:lpstr>
      <vt:lpstr>GENERAL PRESENTATION TEMPLATE</vt:lpstr>
      <vt:lpstr>PowerPoint-Präsentation</vt:lpstr>
      <vt:lpstr>Slide 0: Where is the village and its boundaries</vt:lpstr>
      <vt:lpstr>Slide 1: Getting to know the village </vt:lpstr>
      <vt:lpstr>Slide 2: Tell us about the most innovative initiative developed in the village for tourism </vt:lpstr>
      <vt:lpstr>Slide 3: AREA 1 - Cultural and Natural Resources </vt:lpstr>
      <vt:lpstr>Slide 4: AREA 2 - Promotion and Conservation of Cultural Resources</vt:lpstr>
      <vt:lpstr>Slide 5: AREA 3 - Economic Sustainability</vt:lpstr>
      <vt:lpstr>Slide 6: AREA 4 - Social Sustainability</vt:lpstr>
      <vt:lpstr>Slide 7: AREA 5 - Environmental Sustainability</vt:lpstr>
      <vt:lpstr>Slide 8: AREA 6 - Tourism Development and Value Chain Integration</vt:lpstr>
      <vt:lpstr>Slide 9: AREA 7 - Governance and prioritization of tourism</vt:lpstr>
      <vt:lpstr>Slide 10: AREA 8 - Infrastructure and connectivity</vt:lpstr>
      <vt:lpstr>Slide 11: AREA 9 - Health, Safety and Security</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 PRESENTATION TEMPLATE</dc:title>
  <dc:creator>Ana Martin</dc:creator>
  <cp:lastModifiedBy>Schönenberger Livia</cp:lastModifiedBy>
  <cp:revision>14</cp:revision>
  <dcterms:created xsi:type="dcterms:W3CDTF">2022-03-08T16:58:36Z</dcterms:created>
  <dcterms:modified xsi:type="dcterms:W3CDTF">2026-03-05T07:48:12Z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0x01010047747CC9486835478E5F4882388873E5</vt:lpwstr>
  </property>
  <property fmtid="{D5CDD505-2E9C-101B-9397-08002B2CF9AE}" pid="3" name="MediaServiceImageTags">
    <vt:lpwstr/>
  </property>
</Properties>
</file>